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8" r:id="rId3"/>
    <p:sldId id="282" r:id="rId4"/>
    <p:sldId id="259" r:id="rId5"/>
    <p:sldId id="276" r:id="rId6"/>
    <p:sldId id="284" r:id="rId7"/>
    <p:sldId id="265" r:id="rId8"/>
    <p:sldId id="262" r:id="rId9"/>
    <p:sldId id="263" r:id="rId10"/>
    <p:sldId id="266" r:id="rId11"/>
    <p:sldId id="264" r:id="rId12"/>
    <p:sldId id="267" r:id="rId13"/>
    <p:sldId id="268" r:id="rId14"/>
    <p:sldId id="269" r:id="rId15"/>
    <p:sldId id="270" r:id="rId16"/>
    <p:sldId id="271" r:id="rId17"/>
    <p:sldId id="272" r:id="rId18"/>
    <p:sldId id="273" r:id="rId19"/>
    <p:sldId id="274" r:id="rId20"/>
    <p:sldId id="275" r:id="rId21"/>
    <p:sldId id="277" r:id="rId22"/>
    <p:sldId id="260" r:id="rId23"/>
    <p:sldId id="261" r:id="rId24"/>
    <p:sldId id="278" r:id="rId25"/>
    <p:sldId id="279" r:id="rId26"/>
    <p:sldId id="280" r:id="rId27"/>
    <p:sldId id="281"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E471EB-4943-4FBF-8DC2-746644B016C9}" type="datetimeFigureOut">
              <a:rPr lang="en-IN" smtClean="0"/>
              <a:t>03-10-2021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D4264-2EFF-4585-9060-425E15DC883E}" type="slidenum">
              <a:rPr lang="en-IN" smtClean="0"/>
              <a:t>‹#›</a:t>
            </a:fld>
            <a:endParaRPr lang="en-IN"/>
          </a:p>
        </p:txBody>
      </p:sp>
    </p:spTree>
    <p:extLst>
      <p:ext uri="{BB962C8B-B14F-4D97-AF65-F5344CB8AC3E}">
        <p14:creationId xmlns:p14="http://schemas.microsoft.com/office/powerpoint/2010/main" val="3874570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7D4264-2EFF-4585-9060-425E15DC883E}" type="slidenum">
              <a:rPr lang="en-IN" smtClean="0"/>
              <a:t>8</a:t>
            </a:fld>
            <a:endParaRPr lang="en-IN"/>
          </a:p>
        </p:txBody>
      </p:sp>
    </p:spTree>
    <p:extLst>
      <p:ext uri="{BB962C8B-B14F-4D97-AF65-F5344CB8AC3E}">
        <p14:creationId xmlns:p14="http://schemas.microsoft.com/office/powerpoint/2010/main" val="3867262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7D4264-2EFF-4585-9060-425E15DC883E}" type="slidenum">
              <a:rPr lang="en-IN" smtClean="0"/>
              <a:t>15</a:t>
            </a:fld>
            <a:endParaRPr lang="en-IN"/>
          </a:p>
        </p:txBody>
      </p:sp>
    </p:spTree>
    <p:extLst>
      <p:ext uri="{BB962C8B-B14F-4D97-AF65-F5344CB8AC3E}">
        <p14:creationId xmlns:p14="http://schemas.microsoft.com/office/powerpoint/2010/main" val="2764851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C60F-7CA6-4F58-B437-11FD733D7B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7058AF-0E5D-47CD-8997-B827270911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52CB91-CF96-4F8F-8D05-DDA9553DB463}"/>
              </a:ext>
            </a:extLst>
          </p:cNvPr>
          <p:cNvSpPr>
            <a:spLocks noGrp="1"/>
          </p:cNvSpPr>
          <p:nvPr>
            <p:ph type="dt" sz="half" idx="10"/>
          </p:nvPr>
        </p:nvSpPr>
        <p:spPr/>
        <p:txBody>
          <a:bodyPr/>
          <a:lstStyle/>
          <a:p>
            <a:fld id="{777DC18D-1A9C-4306-9D86-5516EB29E02F}" type="datetimeFigureOut">
              <a:rPr lang="en-IN" smtClean="0"/>
              <a:t>03-10-2021</a:t>
            </a:fld>
            <a:endParaRPr lang="en-IN"/>
          </a:p>
        </p:txBody>
      </p:sp>
      <p:sp>
        <p:nvSpPr>
          <p:cNvPr id="5" name="Footer Placeholder 4">
            <a:extLst>
              <a:ext uri="{FF2B5EF4-FFF2-40B4-BE49-F238E27FC236}">
                <a16:creationId xmlns:a16="http://schemas.microsoft.com/office/drawing/2014/main" id="{AFDBBCAC-BD00-45A7-BC8E-784B60FE37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647D76-BD89-4ED4-BDBF-87CC9A1520C6}"/>
              </a:ext>
            </a:extLst>
          </p:cNvPr>
          <p:cNvSpPr>
            <a:spLocks noGrp="1"/>
          </p:cNvSpPr>
          <p:nvPr>
            <p:ph type="sldNum" sz="quarter" idx="12"/>
          </p:nvPr>
        </p:nvSpPr>
        <p:spPr/>
        <p:txBody>
          <a:bodyPr/>
          <a:lstStyle/>
          <a:p>
            <a:fld id="{6B80AC11-40B4-4ED4-8505-3635E05F40F4}" type="slidenum">
              <a:rPr lang="en-IN" smtClean="0"/>
              <a:t>‹#›</a:t>
            </a:fld>
            <a:endParaRPr lang="en-IN"/>
          </a:p>
        </p:txBody>
      </p:sp>
    </p:spTree>
    <p:extLst>
      <p:ext uri="{BB962C8B-B14F-4D97-AF65-F5344CB8AC3E}">
        <p14:creationId xmlns:p14="http://schemas.microsoft.com/office/powerpoint/2010/main" val="353168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F153-13FD-43C9-8DF7-5FA7D3A974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0B061F-CB55-4FA6-B823-6772B7C3F3B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7F532B-D8CE-4073-BE2B-EE7A2173C02C}"/>
              </a:ext>
            </a:extLst>
          </p:cNvPr>
          <p:cNvSpPr>
            <a:spLocks noGrp="1"/>
          </p:cNvSpPr>
          <p:nvPr>
            <p:ph type="dt" sz="half" idx="10"/>
          </p:nvPr>
        </p:nvSpPr>
        <p:spPr/>
        <p:txBody>
          <a:bodyPr/>
          <a:lstStyle/>
          <a:p>
            <a:fld id="{777DC18D-1A9C-4306-9D86-5516EB29E02F}" type="datetimeFigureOut">
              <a:rPr lang="en-IN" smtClean="0"/>
              <a:t>03-10-2021</a:t>
            </a:fld>
            <a:endParaRPr lang="en-IN"/>
          </a:p>
        </p:txBody>
      </p:sp>
      <p:sp>
        <p:nvSpPr>
          <p:cNvPr id="5" name="Footer Placeholder 4">
            <a:extLst>
              <a:ext uri="{FF2B5EF4-FFF2-40B4-BE49-F238E27FC236}">
                <a16:creationId xmlns:a16="http://schemas.microsoft.com/office/drawing/2014/main" id="{7FD8F368-E491-4ACE-8102-692359C001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D34007-86F4-4B99-8F2A-6312985B3C4C}"/>
              </a:ext>
            </a:extLst>
          </p:cNvPr>
          <p:cNvSpPr>
            <a:spLocks noGrp="1"/>
          </p:cNvSpPr>
          <p:nvPr>
            <p:ph type="sldNum" sz="quarter" idx="12"/>
          </p:nvPr>
        </p:nvSpPr>
        <p:spPr/>
        <p:txBody>
          <a:bodyPr/>
          <a:lstStyle/>
          <a:p>
            <a:fld id="{6B80AC11-40B4-4ED4-8505-3635E05F40F4}" type="slidenum">
              <a:rPr lang="en-IN" smtClean="0"/>
              <a:t>‹#›</a:t>
            </a:fld>
            <a:endParaRPr lang="en-IN"/>
          </a:p>
        </p:txBody>
      </p:sp>
    </p:spTree>
    <p:extLst>
      <p:ext uri="{BB962C8B-B14F-4D97-AF65-F5344CB8AC3E}">
        <p14:creationId xmlns:p14="http://schemas.microsoft.com/office/powerpoint/2010/main" val="3600257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0A9A0B-6AC6-42E5-A341-0D21ED43B1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F0DFF6-C406-4C3E-ABDB-E53558AADE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2C3F44-72CA-4F49-B6D3-A2240A9456C1}"/>
              </a:ext>
            </a:extLst>
          </p:cNvPr>
          <p:cNvSpPr>
            <a:spLocks noGrp="1"/>
          </p:cNvSpPr>
          <p:nvPr>
            <p:ph type="dt" sz="half" idx="10"/>
          </p:nvPr>
        </p:nvSpPr>
        <p:spPr/>
        <p:txBody>
          <a:bodyPr/>
          <a:lstStyle/>
          <a:p>
            <a:fld id="{777DC18D-1A9C-4306-9D86-5516EB29E02F}" type="datetimeFigureOut">
              <a:rPr lang="en-IN" smtClean="0"/>
              <a:t>03-10-2021</a:t>
            </a:fld>
            <a:endParaRPr lang="en-IN"/>
          </a:p>
        </p:txBody>
      </p:sp>
      <p:sp>
        <p:nvSpPr>
          <p:cNvPr id="5" name="Footer Placeholder 4">
            <a:extLst>
              <a:ext uri="{FF2B5EF4-FFF2-40B4-BE49-F238E27FC236}">
                <a16:creationId xmlns:a16="http://schemas.microsoft.com/office/drawing/2014/main" id="{CAC4B2BE-EA39-45F3-9BA7-BF45C7752B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1C732C-9871-4E6C-BEE0-CBD015CC1DEB}"/>
              </a:ext>
            </a:extLst>
          </p:cNvPr>
          <p:cNvSpPr>
            <a:spLocks noGrp="1"/>
          </p:cNvSpPr>
          <p:nvPr>
            <p:ph type="sldNum" sz="quarter" idx="12"/>
          </p:nvPr>
        </p:nvSpPr>
        <p:spPr/>
        <p:txBody>
          <a:bodyPr/>
          <a:lstStyle/>
          <a:p>
            <a:fld id="{6B80AC11-40B4-4ED4-8505-3635E05F40F4}" type="slidenum">
              <a:rPr lang="en-IN" smtClean="0"/>
              <a:t>‹#›</a:t>
            </a:fld>
            <a:endParaRPr lang="en-IN"/>
          </a:p>
        </p:txBody>
      </p:sp>
    </p:spTree>
    <p:extLst>
      <p:ext uri="{BB962C8B-B14F-4D97-AF65-F5344CB8AC3E}">
        <p14:creationId xmlns:p14="http://schemas.microsoft.com/office/powerpoint/2010/main" val="12219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713E-AB27-4FBF-BA55-73A63814CD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0F1467-165B-4E5E-B6C2-1DF1FB3F282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6639D4-5E77-484D-92FA-93B015F29A3B}"/>
              </a:ext>
            </a:extLst>
          </p:cNvPr>
          <p:cNvSpPr>
            <a:spLocks noGrp="1"/>
          </p:cNvSpPr>
          <p:nvPr>
            <p:ph type="dt" sz="half" idx="10"/>
          </p:nvPr>
        </p:nvSpPr>
        <p:spPr/>
        <p:txBody>
          <a:bodyPr/>
          <a:lstStyle/>
          <a:p>
            <a:fld id="{777DC18D-1A9C-4306-9D86-5516EB29E02F}" type="datetimeFigureOut">
              <a:rPr lang="en-IN" smtClean="0"/>
              <a:t>03-10-2021</a:t>
            </a:fld>
            <a:endParaRPr lang="en-IN"/>
          </a:p>
        </p:txBody>
      </p:sp>
      <p:sp>
        <p:nvSpPr>
          <p:cNvPr id="5" name="Footer Placeholder 4">
            <a:extLst>
              <a:ext uri="{FF2B5EF4-FFF2-40B4-BE49-F238E27FC236}">
                <a16:creationId xmlns:a16="http://schemas.microsoft.com/office/drawing/2014/main" id="{EEBA2812-55BF-4642-94CD-41BA22C6A9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E8D16F-3A92-4819-92C3-13D0DA9D8CCE}"/>
              </a:ext>
            </a:extLst>
          </p:cNvPr>
          <p:cNvSpPr>
            <a:spLocks noGrp="1"/>
          </p:cNvSpPr>
          <p:nvPr>
            <p:ph type="sldNum" sz="quarter" idx="12"/>
          </p:nvPr>
        </p:nvSpPr>
        <p:spPr/>
        <p:txBody>
          <a:bodyPr/>
          <a:lstStyle/>
          <a:p>
            <a:fld id="{6B80AC11-40B4-4ED4-8505-3635E05F40F4}" type="slidenum">
              <a:rPr lang="en-IN" smtClean="0"/>
              <a:t>‹#›</a:t>
            </a:fld>
            <a:endParaRPr lang="en-IN"/>
          </a:p>
        </p:txBody>
      </p:sp>
    </p:spTree>
    <p:extLst>
      <p:ext uri="{BB962C8B-B14F-4D97-AF65-F5344CB8AC3E}">
        <p14:creationId xmlns:p14="http://schemas.microsoft.com/office/powerpoint/2010/main" val="12236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0C2C-B5F2-45AE-AF47-4B282AD1C6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038504-EEC3-4C7D-BA63-35DDD66B1B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0DD6FD-E852-4BE8-990F-802371D8CD87}"/>
              </a:ext>
            </a:extLst>
          </p:cNvPr>
          <p:cNvSpPr>
            <a:spLocks noGrp="1"/>
          </p:cNvSpPr>
          <p:nvPr>
            <p:ph type="dt" sz="half" idx="10"/>
          </p:nvPr>
        </p:nvSpPr>
        <p:spPr/>
        <p:txBody>
          <a:bodyPr/>
          <a:lstStyle/>
          <a:p>
            <a:fld id="{777DC18D-1A9C-4306-9D86-5516EB29E02F}" type="datetimeFigureOut">
              <a:rPr lang="en-IN" smtClean="0"/>
              <a:t>03-10-2021</a:t>
            </a:fld>
            <a:endParaRPr lang="en-IN"/>
          </a:p>
        </p:txBody>
      </p:sp>
      <p:sp>
        <p:nvSpPr>
          <p:cNvPr id="5" name="Footer Placeholder 4">
            <a:extLst>
              <a:ext uri="{FF2B5EF4-FFF2-40B4-BE49-F238E27FC236}">
                <a16:creationId xmlns:a16="http://schemas.microsoft.com/office/drawing/2014/main" id="{B94C84CB-B9D7-44C1-B639-17B8CBB177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CCE636-0AC9-4A15-A9F9-619E7539D2A3}"/>
              </a:ext>
            </a:extLst>
          </p:cNvPr>
          <p:cNvSpPr>
            <a:spLocks noGrp="1"/>
          </p:cNvSpPr>
          <p:nvPr>
            <p:ph type="sldNum" sz="quarter" idx="12"/>
          </p:nvPr>
        </p:nvSpPr>
        <p:spPr/>
        <p:txBody>
          <a:bodyPr/>
          <a:lstStyle/>
          <a:p>
            <a:fld id="{6B80AC11-40B4-4ED4-8505-3635E05F40F4}" type="slidenum">
              <a:rPr lang="en-IN" smtClean="0"/>
              <a:t>‹#›</a:t>
            </a:fld>
            <a:endParaRPr lang="en-IN"/>
          </a:p>
        </p:txBody>
      </p:sp>
    </p:spTree>
    <p:extLst>
      <p:ext uri="{BB962C8B-B14F-4D97-AF65-F5344CB8AC3E}">
        <p14:creationId xmlns:p14="http://schemas.microsoft.com/office/powerpoint/2010/main" val="1925913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8B70-0ADF-48BD-B756-54B0E16368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CD6780-FB43-4ED7-A519-902C1BE2B24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E733587-6200-4E93-BDBD-080B121EA1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A1A4F4-7546-4234-A3BA-E63511D7F2AD}"/>
              </a:ext>
            </a:extLst>
          </p:cNvPr>
          <p:cNvSpPr>
            <a:spLocks noGrp="1"/>
          </p:cNvSpPr>
          <p:nvPr>
            <p:ph type="dt" sz="half" idx="10"/>
          </p:nvPr>
        </p:nvSpPr>
        <p:spPr/>
        <p:txBody>
          <a:bodyPr/>
          <a:lstStyle/>
          <a:p>
            <a:fld id="{777DC18D-1A9C-4306-9D86-5516EB29E02F}" type="datetimeFigureOut">
              <a:rPr lang="en-IN" smtClean="0"/>
              <a:t>03-10-2021</a:t>
            </a:fld>
            <a:endParaRPr lang="en-IN"/>
          </a:p>
        </p:txBody>
      </p:sp>
      <p:sp>
        <p:nvSpPr>
          <p:cNvPr id="6" name="Footer Placeholder 5">
            <a:extLst>
              <a:ext uri="{FF2B5EF4-FFF2-40B4-BE49-F238E27FC236}">
                <a16:creationId xmlns:a16="http://schemas.microsoft.com/office/drawing/2014/main" id="{783A8242-707E-4D0B-8465-66DA85ABF7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DFB7C0-05EA-48B0-BBBE-44BDFCA94744}"/>
              </a:ext>
            </a:extLst>
          </p:cNvPr>
          <p:cNvSpPr>
            <a:spLocks noGrp="1"/>
          </p:cNvSpPr>
          <p:nvPr>
            <p:ph type="sldNum" sz="quarter" idx="12"/>
          </p:nvPr>
        </p:nvSpPr>
        <p:spPr/>
        <p:txBody>
          <a:bodyPr/>
          <a:lstStyle/>
          <a:p>
            <a:fld id="{6B80AC11-40B4-4ED4-8505-3635E05F40F4}" type="slidenum">
              <a:rPr lang="en-IN" smtClean="0"/>
              <a:t>‹#›</a:t>
            </a:fld>
            <a:endParaRPr lang="en-IN"/>
          </a:p>
        </p:txBody>
      </p:sp>
    </p:spTree>
    <p:extLst>
      <p:ext uri="{BB962C8B-B14F-4D97-AF65-F5344CB8AC3E}">
        <p14:creationId xmlns:p14="http://schemas.microsoft.com/office/powerpoint/2010/main" val="1519975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50FC-C8B2-4619-993E-7D969C790D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A485A9-C4B7-4CDA-A5E4-D58A3321BB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B9BAA42-3659-4A62-B8EB-09C13D466A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6BF948-2BAE-4E31-813C-8113512B94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265F73-EE3C-4247-A3A5-A10E6140C7C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D8FA3F-A9A6-47D6-92F5-AB78091F0B5F}"/>
              </a:ext>
            </a:extLst>
          </p:cNvPr>
          <p:cNvSpPr>
            <a:spLocks noGrp="1"/>
          </p:cNvSpPr>
          <p:nvPr>
            <p:ph type="dt" sz="half" idx="10"/>
          </p:nvPr>
        </p:nvSpPr>
        <p:spPr/>
        <p:txBody>
          <a:bodyPr/>
          <a:lstStyle/>
          <a:p>
            <a:fld id="{777DC18D-1A9C-4306-9D86-5516EB29E02F}" type="datetimeFigureOut">
              <a:rPr lang="en-IN" smtClean="0"/>
              <a:t>03-10-2021</a:t>
            </a:fld>
            <a:endParaRPr lang="en-IN"/>
          </a:p>
        </p:txBody>
      </p:sp>
      <p:sp>
        <p:nvSpPr>
          <p:cNvPr id="8" name="Footer Placeholder 7">
            <a:extLst>
              <a:ext uri="{FF2B5EF4-FFF2-40B4-BE49-F238E27FC236}">
                <a16:creationId xmlns:a16="http://schemas.microsoft.com/office/drawing/2014/main" id="{EDFD3498-3FB4-4BF6-9151-98936B9D145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320E7A-089F-4630-8CF0-30D09B5AB8C9}"/>
              </a:ext>
            </a:extLst>
          </p:cNvPr>
          <p:cNvSpPr>
            <a:spLocks noGrp="1"/>
          </p:cNvSpPr>
          <p:nvPr>
            <p:ph type="sldNum" sz="quarter" idx="12"/>
          </p:nvPr>
        </p:nvSpPr>
        <p:spPr/>
        <p:txBody>
          <a:bodyPr/>
          <a:lstStyle/>
          <a:p>
            <a:fld id="{6B80AC11-40B4-4ED4-8505-3635E05F40F4}" type="slidenum">
              <a:rPr lang="en-IN" smtClean="0"/>
              <a:t>‹#›</a:t>
            </a:fld>
            <a:endParaRPr lang="en-IN"/>
          </a:p>
        </p:txBody>
      </p:sp>
    </p:spTree>
    <p:extLst>
      <p:ext uri="{BB962C8B-B14F-4D97-AF65-F5344CB8AC3E}">
        <p14:creationId xmlns:p14="http://schemas.microsoft.com/office/powerpoint/2010/main" val="966927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578F-94DE-4BEF-A716-1232649E67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494581-F8B2-4A1E-B7B7-029DB1A0F403}"/>
              </a:ext>
            </a:extLst>
          </p:cNvPr>
          <p:cNvSpPr>
            <a:spLocks noGrp="1"/>
          </p:cNvSpPr>
          <p:nvPr>
            <p:ph type="dt" sz="half" idx="10"/>
          </p:nvPr>
        </p:nvSpPr>
        <p:spPr/>
        <p:txBody>
          <a:bodyPr/>
          <a:lstStyle/>
          <a:p>
            <a:fld id="{777DC18D-1A9C-4306-9D86-5516EB29E02F}" type="datetimeFigureOut">
              <a:rPr lang="en-IN" smtClean="0"/>
              <a:t>03-10-2021</a:t>
            </a:fld>
            <a:endParaRPr lang="en-IN"/>
          </a:p>
        </p:txBody>
      </p:sp>
      <p:sp>
        <p:nvSpPr>
          <p:cNvPr id="4" name="Footer Placeholder 3">
            <a:extLst>
              <a:ext uri="{FF2B5EF4-FFF2-40B4-BE49-F238E27FC236}">
                <a16:creationId xmlns:a16="http://schemas.microsoft.com/office/drawing/2014/main" id="{9F052220-7CC0-41BC-ACD5-E458B8B505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FE308DA-4C74-4C38-85FC-E81C2B364629}"/>
              </a:ext>
            </a:extLst>
          </p:cNvPr>
          <p:cNvSpPr>
            <a:spLocks noGrp="1"/>
          </p:cNvSpPr>
          <p:nvPr>
            <p:ph type="sldNum" sz="quarter" idx="12"/>
          </p:nvPr>
        </p:nvSpPr>
        <p:spPr/>
        <p:txBody>
          <a:bodyPr/>
          <a:lstStyle/>
          <a:p>
            <a:fld id="{6B80AC11-40B4-4ED4-8505-3635E05F40F4}" type="slidenum">
              <a:rPr lang="en-IN" smtClean="0"/>
              <a:t>‹#›</a:t>
            </a:fld>
            <a:endParaRPr lang="en-IN"/>
          </a:p>
        </p:txBody>
      </p:sp>
    </p:spTree>
    <p:extLst>
      <p:ext uri="{BB962C8B-B14F-4D97-AF65-F5344CB8AC3E}">
        <p14:creationId xmlns:p14="http://schemas.microsoft.com/office/powerpoint/2010/main" val="303689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C29208-42E5-423A-9170-FE95DE741B97}"/>
              </a:ext>
            </a:extLst>
          </p:cNvPr>
          <p:cNvSpPr>
            <a:spLocks noGrp="1"/>
          </p:cNvSpPr>
          <p:nvPr>
            <p:ph type="dt" sz="half" idx="10"/>
          </p:nvPr>
        </p:nvSpPr>
        <p:spPr/>
        <p:txBody>
          <a:bodyPr/>
          <a:lstStyle/>
          <a:p>
            <a:fld id="{777DC18D-1A9C-4306-9D86-5516EB29E02F}" type="datetimeFigureOut">
              <a:rPr lang="en-IN" smtClean="0"/>
              <a:t>03-10-2021</a:t>
            </a:fld>
            <a:endParaRPr lang="en-IN"/>
          </a:p>
        </p:txBody>
      </p:sp>
      <p:sp>
        <p:nvSpPr>
          <p:cNvPr id="3" name="Footer Placeholder 2">
            <a:extLst>
              <a:ext uri="{FF2B5EF4-FFF2-40B4-BE49-F238E27FC236}">
                <a16:creationId xmlns:a16="http://schemas.microsoft.com/office/drawing/2014/main" id="{7A8607F2-6AC9-4693-B68F-C1248BCC036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DCC6493-04F5-4CB9-AA1E-6B4DD70861E3}"/>
              </a:ext>
            </a:extLst>
          </p:cNvPr>
          <p:cNvSpPr>
            <a:spLocks noGrp="1"/>
          </p:cNvSpPr>
          <p:nvPr>
            <p:ph type="sldNum" sz="quarter" idx="12"/>
          </p:nvPr>
        </p:nvSpPr>
        <p:spPr/>
        <p:txBody>
          <a:bodyPr/>
          <a:lstStyle/>
          <a:p>
            <a:fld id="{6B80AC11-40B4-4ED4-8505-3635E05F40F4}" type="slidenum">
              <a:rPr lang="en-IN" smtClean="0"/>
              <a:t>‹#›</a:t>
            </a:fld>
            <a:endParaRPr lang="en-IN"/>
          </a:p>
        </p:txBody>
      </p:sp>
    </p:spTree>
    <p:extLst>
      <p:ext uri="{BB962C8B-B14F-4D97-AF65-F5344CB8AC3E}">
        <p14:creationId xmlns:p14="http://schemas.microsoft.com/office/powerpoint/2010/main" val="2602880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BAD0-98FE-4896-B2E3-B329051540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8A2C78-B5C5-4B7E-9A5E-FE5B63DCE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D0C1A6-DEDB-45A6-8368-12478013D0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0DD3A7-33C4-4A6E-BC62-45589808D17C}"/>
              </a:ext>
            </a:extLst>
          </p:cNvPr>
          <p:cNvSpPr>
            <a:spLocks noGrp="1"/>
          </p:cNvSpPr>
          <p:nvPr>
            <p:ph type="dt" sz="half" idx="10"/>
          </p:nvPr>
        </p:nvSpPr>
        <p:spPr/>
        <p:txBody>
          <a:bodyPr/>
          <a:lstStyle/>
          <a:p>
            <a:fld id="{777DC18D-1A9C-4306-9D86-5516EB29E02F}" type="datetimeFigureOut">
              <a:rPr lang="en-IN" smtClean="0"/>
              <a:t>03-10-2021</a:t>
            </a:fld>
            <a:endParaRPr lang="en-IN"/>
          </a:p>
        </p:txBody>
      </p:sp>
      <p:sp>
        <p:nvSpPr>
          <p:cNvPr id="6" name="Footer Placeholder 5">
            <a:extLst>
              <a:ext uri="{FF2B5EF4-FFF2-40B4-BE49-F238E27FC236}">
                <a16:creationId xmlns:a16="http://schemas.microsoft.com/office/drawing/2014/main" id="{C368ECF6-7224-4F8D-B0DE-A11A483D94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C14F17-C6E8-4BE3-9D6F-AC9F6FC15A48}"/>
              </a:ext>
            </a:extLst>
          </p:cNvPr>
          <p:cNvSpPr>
            <a:spLocks noGrp="1"/>
          </p:cNvSpPr>
          <p:nvPr>
            <p:ph type="sldNum" sz="quarter" idx="12"/>
          </p:nvPr>
        </p:nvSpPr>
        <p:spPr/>
        <p:txBody>
          <a:bodyPr/>
          <a:lstStyle/>
          <a:p>
            <a:fld id="{6B80AC11-40B4-4ED4-8505-3635E05F40F4}" type="slidenum">
              <a:rPr lang="en-IN" smtClean="0"/>
              <a:t>‹#›</a:t>
            </a:fld>
            <a:endParaRPr lang="en-IN"/>
          </a:p>
        </p:txBody>
      </p:sp>
    </p:spTree>
    <p:extLst>
      <p:ext uri="{BB962C8B-B14F-4D97-AF65-F5344CB8AC3E}">
        <p14:creationId xmlns:p14="http://schemas.microsoft.com/office/powerpoint/2010/main" val="132875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97F6-A7D3-466C-ABFA-7F180628DA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162640-F4AC-4F0E-9D33-7889C9F083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76284D2-CD09-4C33-9F0F-B18980E8A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2F40BF-9903-442D-8F14-8D8E6651B555}"/>
              </a:ext>
            </a:extLst>
          </p:cNvPr>
          <p:cNvSpPr>
            <a:spLocks noGrp="1"/>
          </p:cNvSpPr>
          <p:nvPr>
            <p:ph type="dt" sz="half" idx="10"/>
          </p:nvPr>
        </p:nvSpPr>
        <p:spPr/>
        <p:txBody>
          <a:bodyPr/>
          <a:lstStyle/>
          <a:p>
            <a:fld id="{777DC18D-1A9C-4306-9D86-5516EB29E02F}" type="datetimeFigureOut">
              <a:rPr lang="en-IN" smtClean="0"/>
              <a:t>03-10-2021</a:t>
            </a:fld>
            <a:endParaRPr lang="en-IN"/>
          </a:p>
        </p:txBody>
      </p:sp>
      <p:sp>
        <p:nvSpPr>
          <p:cNvPr id="6" name="Footer Placeholder 5">
            <a:extLst>
              <a:ext uri="{FF2B5EF4-FFF2-40B4-BE49-F238E27FC236}">
                <a16:creationId xmlns:a16="http://schemas.microsoft.com/office/drawing/2014/main" id="{0F12D130-5DD3-4EF3-82E2-FC55018491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C070BF-D8E2-4533-9A47-B8BD2AEEB991}"/>
              </a:ext>
            </a:extLst>
          </p:cNvPr>
          <p:cNvSpPr>
            <a:spLocks noGrp="1"/>
          </p:cNvSpPr>
          <p:nvPr>
            <p:ph type="sldNum" sz="quarter" idx="12"/>
          </p:nvPr>
        </p:nvSpPr>
        <p:spPr/>
        <p:txBody>
          <a:bodyPr/>
          <a:lstStyle/>
          <a:p>
            <a:fld id="{6B80AC11-40B4-4ED4-8505-3635E05F40F4}" type="slidenum">
              <a:rPr lang="en-IN" smtClean="0"/>
              <a:t>‹#›</a:t>
            </a:fld>
            <a:endParaRPr lang="en-IN"/>
          </a:p>
        </p:txBody>
      </p:sp>
    </p:spTree>
    <p:extLst>
      <p:ext uri="{BB962C8B-B14F-4D97-AF65-F5344CB8AC3E}">
        <p14:creationId xmlns:p14="http://schemas.microsoft.com/office/powerpoint/2010/main" val="3960599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1EBE37-DB92-40C6-91D9-8A5832688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5E39CC-7CCE-4F99-B6D5-5A774E5A71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7BCD88-1C69-44E7-97DA-1B45756CF7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7DC18D-1A9C-4306-9D86-5516EB29E02F}" type="datetimeFigureOut">
              <a:rPr lang="en-IN" smtClean="0"/>
              <a:t>03-10-2021</a:t>
            </a:fld>
            <a:endParaRPr lang="en-IN"/>
          </a:p>
        </p:txBody>
      </p:sp>
      <p:sp>
        <p:nvSpPr>
          <p:cNvPr id="5" name="Footer Placeholder 4">
            <a:extLst>
              <a:ext uri="{FF2B5EF4-FFF2-40B4-BE49-F238E27FC236}">
                <a16:creationId xmlns:a16="http://schemas.microsoft.com/office/drawing/2014/main" id="{683AA956-4191-4D68-9C48-D9396D38F3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DCB0C6B-D213-4A21-AFDC-B68F41CD0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80AC11-40B4-4ED4-8505-3635E05F40F4}" type="slidenum">
              <a:rPr lang="en-IN" smtClean="0"/>
              <a:t>‹#›</a:t>
            </a:fld>
            <a:endParaRPr lang="en-IN"/>
          </a:p>
        </p:txBody>
      </p:sp>
    </p:spTree>
    <p:extLst>
      <p:ext uri="{BB962C8B-B14F-4D97-AF65-F5344CB8AC3E}">
        <p14:creationId xmlns:p14="http://schemas.microsoft.com/office/powerpoint/2010/main" val="1721734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4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E72E0-7E33-4176-BA8B-3E549AB55834}"/>
              </a:ext>
            </a:extLst>
          </p:cNvPr>
          <p:cNvSpPr>
            <a:spLocks noGrp="1"/>
          </p:cNvSpPr>
          <p:nvPr>
            <p:ph type="ctrTitle"/>
          </p:nvPr>
        </p:nvSpPr>
        <p:spPr>
          <a:xfrm>
            <a:off x="828867" y="4309767"/>
            <a:ext cx="5469295" cy="1761535"/>
          </a:xfrm>
        </p:spPr>
        <p:txBody>
          <a:bodyPr wrap="square" anchor="b">
            <a:noAutofit/>
          </a:bodyPr>
          <a:lstStyle/>
          <a:p>
            <a:pPr algn="l"/>
            <a:r>
              <a:rPr lang="en-IN" sz="7200" dirty="0">
                <a:solidFill>
                  <a:schemeClr val="bg1"/>
                </a:solidFill>
                <a:latin typeface="ESP" panose="020B0603050302020204" pitchFamily="34" charset="0"/>
              </a:rPr>
              <a:t>Invictus</a:t>
            </a:r>
          </a:p>
        </p:txBody>
      </p:sp>
      <p:sp>
        <p:nvSpPr>
          <p:cNvPr id="3" name="Subtitle 2">
            <a:extLst>
              <a:ext uri="{FF2B5EF4-FFF2-40B4-BE49-F238E27FC236}">
                <a16:creationId xmlns:a16="http://schemas.microsoft.com/office/drawing/2014/main" id="{D7CE08A5-A873-44D8-BA11-FE571BD40C8D}"/>
              </a:ext>
            </a:extLst>
          </p:cNvPr>
          <p:cNvSpPr>
            <a:spLocks noGrp="1"/>
          </p:cNvSpPr>
          <p:nvPr>
            <p:ph type="subTitle" idx="1"/>
          </p:nvPr>
        </p:nvSpPr>
        <p:spPr>
          <a:xfrm>
            <a:off x="7841980" y="4894202"/>
            <a:ext cx="4239433" cy="1436618"/>
          </a:xfrm>
        </p:spPr>
        <p:txBody>
          <a:bodyPr anchor="t">
            <a:normAutofit/>
          </a:bodyPr>
          <a:lstStyle/>
          <a:p>
            <a:pPr algn="l">
              <a:spcBef>
                <a:spcPts val="0"/>
              </a:spcBef>
              <a:spcAft>
                <a:spcPts val="600"/>
              </a:spcAft>
            </a:pPr>
            <a:r>
              <a:rPr lang="en-IN" dirty="0">
                <a:solidFill>
                  <a:schemeClr val="bg1"/>
                </a:solidFill>
                <a:latin typeface="Corbel Light" panose="020B0303020204020204" pitchFamily="34" charset="0"/>
              </a:rPr>
              <a:t>Film Appreciation</a:t>
            </a:r>
          </a:p>
          <a:p>
            <a:pPr algn="l">
              <a:spcBef>
                <a:spcPts val="0"/>
              </a:spcBef>
              <a:spcAft>
                <a:spcPts val="600"/>
              </a:spcAft>
            </a:pPr>
            <a:r>
              <a:rPr lang="en-IN" dirty="0">
                <a:solidFill>
                  <a:schemeClr val="bg1"/>
                </a:solidFill>
                <a:latin typeface="Corbel Light" panose="020B0303020204020204" pitchFamily="34" charset="0"/>
              </a:rPr>
              <a:t>WPSG Activity</a:t>
            </a:r>
          </a:p>
          <a:p>
            <a:pPr algn="l">
              <a:spcBef>
                <a:spcPts val="0"/>
              </a:spcBef>
              <a:spcAft>
                <a:spcPts val="600"/>
              </a:spcAft>
            </a:pPr>
            <a:r>
              <a:rPr lang="en-IN" dirty="0">
                <a:solidFill>
                  <a:schemeClr val="bg1"/>
                </a:solidFill>
                <a:latin typeface="Corbel Light" panose="020B0303020204020204" pitchFamily="34" charset="0"/>
              </a:rPr>
              <a:t>Done By : Krishnaraj PT, 109054</a:t>
            </a:r>
          </a:p>
        </p:txBody>
      </p:sp>
      <p:pic>
        <p:nvPicPr>
          <p:cNvPr id="1032" name="Picture 8" descr="Film - Invictus - Into Film">
            <a:extLst>
              <a:ext uri="{FF2B5EF4-FFF2-40B4-BE49-F238E27FC236}">
                <a16:creationId xmlns:a16="http://schemas.microsoft.com/office/drawing/2014/main" id="{3779B0AE-396C-4BB9-867F-6BEA74FA04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33" b="28167"/>
          <a:stretch/>
        </p:blipFill>
        <p:spPr bwMode="auto">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noFill/>
          <a:effectLst>
            <a:outerShdw blurRad="381000" dist="1524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145" name="Group 144">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46" name="Freeform: Shape 145">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7" name="Freeform: Shape 146">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82902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963C8-D773-4463-9778-F774BECFA26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BBE416F-0148-49EB-B39E-0871E137F078}"/>
              </a:ext>
            </a:extLst>
          </p:cNvPr>
          <p:cNvPicPr>
            <a:picLocks noChangeAspect="1"/>
          </p:cNvPicPr>
          <p:nvPr/>
        </p:nvPicPr>
        <p:blipFill>
          <a:blip r:embed="rId2"/>
          <a:stretch>
            <a:fillRect/>
          </a:stretch>
        </p:blipFill>
        <p:spPr>
          <a:xfrm>
            <a:off x="0" y="872818"/>
            <a:ext cx="12192000" cy="5112363"/>
          </a:xfrm>
          <a:prstGeom prst="rect">
            <a:avLst/>
          </a:prstGeom>
        </p:spPr>
      </p:pic>
    </p:spTree>
    <p:extLst>
      <p:ext uri="{BB962C8B-B14F-4D97-AF65-F5344CB8AC3E}">
        <p14:creationId xmlns:p14="http://schemas.microsoft.com/office/powerpoint/2010/main" val="238097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0C4E95-7139-494F-BA17-E700C226BEE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82F401C-3027-4704-AC63-C9E15256A5DE}"/>
              </a:ext>
            </a:extLst>
          </p:cNvPr>
          <p:cNvPicPr>
            <a:picLocks noChangeAspect="1"/>
          </p:cNvPicPr>
          <p:nvPr/>
        </p:nvPicPr>
        <p:blipFill>
          <a:blip r:embed="rId2"/>
          <a:stretch>
            <a:fillRect/>
          </a:stretch>
        </p:blipFill>
        <p:spPr>
          <a:xfrm>
            <a:off x="0" y="891643"/>
            <a:ext cx="12192000" cy="5074714"/>
          </a:xfrm>
          <a:prstGeom prst="rect">
            <a:avLst/>
          </a:prstGeom>
        </p:spPr>
      </p:pic>
    </p:spTree>
    <p:extLst>
      <p:ext uri="{BB962C8B-B14F-4D97-AF65-F5344CB8AC3E}">
        <p14:creationId xmlns:p14="http://schemas.microsoft.com/office/powerpoint/2010/main" val="56976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E587A7B-FE97-4FD2-A975-7EE19E30120C}"/>
              </a:ext>
            </a:extLst>
          </p:cNvPr>
          <p:cNvPicPr>
            <a:picLocks noGrp="1" noChangeAspect="1"/>
          </p:cNvPicPr>
          <p:nvPr>
            <p:ph idx="1"/>
          </p:nvPr>
        </p:nvPicPr>
        <p:blipFill rotWithShape="1">
          <a:blip r:embed="rId2"/>
          <a:srcRect l="25334" r="-1"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6707C-ECB1-4597-AAEB-DE36A1A8E8B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President Mandela Meets Captain Francois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16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AA17-0BEE-46C5-B338-DC7CDF6DD3C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547AE2-FCAC-4EB7-BD0E-12A1639B5CA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47C5703-1C20-4BF0-B3F2-0EB733C8EBDA}"/>
              </a:ext>
            </a:extLst>
          </p:cNvPr>
          <p:cNvPicPr>
            <a:picLocks noChangeAspect="1"/>
          </p:cNvPicPr>
          <p:nvPr/>
        </p:nvPicPr>
        <p:blipFill>
          <a:blip r:embed="rId2"/>
          <a:stretch>
            <a:fillRect/>
          </a:stretch>
        </p:blipFill>
        <p:spPr>
          <a:xfrm>
            <a:off x="0" y="894029"/>
            <a:ext cx="12192000" cy="5069941"/>
          </a:xfrm>
          <a:prstGeom prst="rect">
            <a:avLst/>
          </a:prstGeom>
        </p:spPr>
      </p:pic>
    </p:spTree>
    <p:extLst>
      <p:ext uri="{BB962C8B-B14F-4D97-AF65-F5344CB8AC3E}">
        <p14:creationId xmlns:p14="http://schemas.microsoft.com/office/powerpoint/2010/main" val="1189695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29FCA-C124-42AB-80B5-490523002EA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7B8DB3B-465F-4BD4-850B-CBC10BC0EC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67FE19F-6E53-4C5E-AF49-E9165D246370}"/>
              </a:ext>
            </a:extLst>
          </p:cNvPr>
          <p:cNvPicPr>
            <a:picLocks noChangeAspect="1"/>
          </p:cNvPicPr>
          <p:nvPr/>
        </p:nvPicPr>
        <p:blipFill>
          <a:blip r:embed="rId2"/>
          <a:stretch>
            <a:fillRect/>
          </a:stretch>
        </p:blipFill>
        <p:spPr>
          <a:xfrm>
            <a:off x="0" y="880282"/>
            <a:ext cx="12192000" cy="5097435"/>
          </a:xfrm>
          <a:prstGeom prst="rect">
            <a:avLst/>
          </a:prstGeom>
        </p:spPr>
      </p:pic>
    </p:spTree>
    <p:extLst>
      <p:ext uri="{BB962C8B-B14F-4D97-AF65-F5344CB8AC3E}">
        <p14:creationId xmlns:p14="http://schemas.microsoft.com/office/powerpoint/2010/main" val="2680016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296E67-8A2B-43CA-9CBA-1C5582042603}"/>
              </a:ext>
            </a:extLst>
          </p:cNvPr>
          <p:cNvPicPr>
            <a:picLocks noGrp="1" noChangeAspect="1"/>
          </p:cNvPicPr>
          <p:nvPr>
            <p:ph idx="1"/>
          </p:nvPr>
        </p:nvPicPr>
        <p:blipFill rotWithShape="1">
          <a:blip r:embed="rId3"/>
          <a:srcRect l="21043" r="4735"/>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F014BA-7184-48ED-9009-3184388E7B4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The President’s Security guards celebrate together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465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6BF2AF-6E62-455C-8080-3F442D943D6D}"/>
              </a:ext>
            </a:extLst>
          </p:cNvPr>
          <p:cNvPicPr>
            <a:picLocks noGrp="1" noChangeAspect="1"/>
          </p:cNvPicPr>
          <p:nvPr>
            <p:ph idx="1"/>
          </p:nvPr>
        </p:nvPicPr>
        <p:blipFill rotWithShape="1">
          <a:blip r:embed="rId2"/>
          <a:srcRect r="25778"/>
          <a:stretch/>
        </p:blipFill>
        <p:spPr>
          <a:xfrm>
            <a:off x="20" y="10"/>
            <a:ext cx="12191980" cy="6857990"/>
          </a:xfrm>
          <a:prstGeom prst="rect">
            <a:avLst/>
          </a:prstGeom>
        </p:spPr>
      </p:pic>
      <p:sp>
        <p:nvSpPr>
          <p:cNvPr id="15"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1BACF-E035-46F9-A117-4019ECD1FDD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dirty="0">
                <a:solidFill>
                  <a:schemeClr val="accent1">
                    <a:lumMod val="50000"/>
                  </a:schemeClr>
                </a:solidFill>
                <a:latin typeface="Grenze" panose="020E0504060403050404" pitchFamily="34" charset="0"/>
              </a:rPr>
              <a:t>The White Policemen celebrate with a local Kid</a:t>
            </a:r>
          </a:p>
        </p:txBody>
      </p:sp>
      <p:cxnSp>
        <p:nvCxnSpPr>
          <p:cNvPr id="16"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709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A1E0-F33B-4162-981B-66311B7522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B557ED-0419-4F4A-A971-334E21C66B4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934ABC4-701B-4966-A7D5-1E9CE33F945F}"/>
              </a:ext>
            </a:extLst>
          </p:cNvPr>
          <p:cNvPicPr>
            <a:picLocks noChangeAspect="1"/>
          </p:cNvPicPr>
          <p:nvPr/>
        </p:nvPicPr>
        <p:blipFill>
          <a:blip r:embed="rId2"/>
          <a:stretch>
            <a:fillRect/>
          </a:stretch>
        </p:blipFill>
        <p:spPr>
          <a:xfrm>
            <a:off x="0" y="878372"/>
            <a:ext cx="12192000" cy="5101255"/>
          </a:xfrm>
          <a:prstGeom prst="rect">
            <a:avLst/>
          </a:prstGeom>
        </p:spPr>
      </p:pic>
    </p:spTree>
    <p:extLst>
      <p:ext uri="{BB962C8B-B14F-4D97-AF65-F5344CB8AC3E}">
        <p14:creationId xmlns:p14="http://schemas.microsoft.com/office/powerpoint/2010/main" val="3262760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02305-5B8F-42F2-9E34-65A8874085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E2E5C6-668C-4087-97DF-80E835E94A5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700D4D1-4847-499E-8AB2-819AD44AAE94}"/>
              </a:ext>
            </a:extLst>
          </p:cNvPr>
          <p:cNvPicPr>
            <a:picLocks noChangeAspect="1"/>
          </p:cNvPicPr>
          <p:nvPr/>
        </p:nvPicPr>
        <p:blipFill>
          <a:blip r:embed="rId2"/>
          <a:stretch>
            <a:fillRect/>
          </a:stretch>
        </p:blipFill>
        <p:spPr>
          <a:xfrm>
            <a:off x="0" y="878372"/>
            <a:ext cx="12192000" cy="5101255"/>
          </a:xfrm>
          <a:prstGeom prst="rect">
            <a:avLst/>
          </a:prstGeom>
        </p:spPr>
      </p:pic>
    </p:spTree>
    <p:extLst>
      <p:ext uri="{BB962C8B-B14F-4D97-AF65-F5344CB8AC3E}">
        <p14:creationId xmlns:p14="http://schemas.microsoft.com/office/powerpoint/2010/main" val="175699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B5BE-907F-46B7-B8F3-47A04E8593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E01580-C3E1-4990-BEFB-0D525A4EAAE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38F8F0B-4F71-4559-901B-C8BCFB7C0116}"/>
              </a:ext>
            </a:extLst>
          </p:cNvPr>
          <p:cNvPicPr>
            <a:picLocks noChangeAspect="1"/>
          </p:cNvPicPr>
          <p:nvPr/>
        </p:nvPicPr>
        <p:blipFill>
          <a:blip r:embed="rId2"/>
          <a:stretch>
            <a:fillRect/>
          </a:stretch>
        </p:blipFill>
        <p:spPr>
          <a:xfrm>
            <a:off x="0" y="878372"/>
            <a:ext cx="12192000" cy="5101255"/>
          </a:xfrm>
          <a:prstGeom prst="rect">
            <a:avLst/>
          </a:prstGeom>
        </p:spPr>
      </p:pic>
    </p:spTree>
    <p:extLst>
      <p:ext uri="{BB962C8B-B14F-4D97-AF65-F5344CB8AC3E}">
        <p14:creationId xmlns:p14="http://schemas.microsoft.com/office/powerpoint/2010/main" val="832277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C0DB9C61-90E0-484F-8602-02F49EDC1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64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F7ED563-E5DB-4937-BF78-7893C4D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680" y="228036"/>
            <a:ext cx="11724640" cy="63779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C9EC6D9-89EF-4FE9-8863-07D08E5540A9}"/>
              </a:ext>
            </a:extLst>
          </p:cNvPr>
          <p:cNvSpPr>
            <a:spLocks noGrp="1"/>
          </p:cNvSpPr>
          <p:nvPr>
            <p:ph type="title"/>
          </p:nvPr>
        </p:nvSpPr>
        <p:spPr>
          <a:xfrm>
            <a:off x="871220" y="860028"/>
            <a:ext cx="6006192" cy="1324907"/>
          </a:xfrm>
        </p:spPr>
        <p:txBody>
          <a:bodyPr>
            <a:normAutofit/>
          </a:bodyPr>
          <a:lstStyle/>
          <a:p>
            <a:r>
              <a:rPr lang="en-IN" sz="6600" i="1" dirty="0">
                <a:solidFill>
                  <a:srgbClr val="002060"/>
                </a:solidFill>
                <a:latin typeface="Grenze" panose="020E0504060403050404" pitchFamily="34" charset="0"/>
              </a:rPr>
              <a:t>The Story Outline</a:t>
            </a:r>
          </a:p>
        </p:txBody>
      </p:sp>
      <p:sp>
        <p:nvSpPr>
          <p:cNvPr id="3" name="Content Placeholder 2">
            <a:extLst>
              <a:ext uri="{FF2B5EF4-FFF2-40B4-BE49-F238E27FC236}">
                <a16:creationId xmlns:a16="http://schemas.microsoft.com/office/drawing/2014/main" id="{FD460C3D-05B5-41E6-AB5C-E1A783ABAE13}"/>
              </a:ext>
            </a:extLst>
          </p:cNvPr>
          <p:cNvSpPr>
            <a:spLocks noGrp="1"/>
          </p:cNvSpPr>
          <p:nvPr>
            <p:ph idx="1"/>
          </p:nvPr>
        </p:nvSpPr>
        <p:spPr>
          <a:xfrm>
            <a:off x="871220" y="2248823"/>
            <a:ext cx="6006192" cy="3928139"/>
          </a:xfrm>
        </p:spPr>
        <p:txBody>
          <a:bodyPr>
            <a:normAutofit/>
          </a:bodyPr>
          <a:lstStyle/>
          <a:p>
            <a:pPr marL="0" indent="0">
              <a:buNone/>
            </a:pPr>
            <a:r>
              <a:rPr lang="en-US" sz="2200" dirty="0">
                <a:solidFill>
                  <a:schemeClr val="accent1">
                    <a:lumMod val="50000"/>
                  </a:schemeClr>
                </a:solidFill>
                <a:latin typeface="Corbel" panose="020B0503020204020204" pitchFamily="34" charset="0"/>
              </a:rPr>
              <a:t>Invictus is a 2009 biographical sports drama film directed by Clint Eastwood and starring Morgan Freeman and Matt Damon. The story is based on the 2008 John Carlin book Playing the Enemy: Nelson Mandela and the Game That Made a Nation about the events in South Africa before and during the 1995 Rugby World Cup.</a:t>
            </a:r>
          </a:p>
          <a:p>
            <a:pPr marL="0" indent="0">
              <a:buNone/>
            </a:pPr>
            <a:r>
              <a:rPr lang="en-IN" sz="2200" dirty="0">
                <a:solidFill>
                  <a:schemeClr val="accent1">
                    <a:lumMod val="50000"/>
                  </a:schemeClr>
                </a:solidFill>
                <a:latin typeface="Corbel" panose="020B0503020204020204" pitchFamily="34" charset="0"/>
              </a:rPr>
              <a:t>The story portrays the struggles faced by South Africa post Apartheid, and how their new President – Nelson Mandela adapted to these new changes and helped in uniting the Nation once and for all. </a:t>
            </a:r>
          </a:p>
        </p:txBody>
      </p:sp>
      <p:sp>
        <p:nvSpPr>
          <p:cNvPr id="139" name="Rectangle 138">
            <a:extLst>
              <a:ext uri="{FF2B5EF4-FFF2-40B4-BE49-F238E27FC236}">
                <a16:creationId xmlns:a16="http://schemas.microsoft.com/office/drawing/2014/main" id="{2306B647-FE95-4550-8350-3D2180C62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0466" y="699706"/>
            <a:ext cx="4114800" cy="5477256"/>
          </a:xfrm>
          <a:prstGeom prst="rect">
            <a:avLst/>
          </a:prstGeom>
          <a:solidFill>
            <a:srgbClr val="FFFFFF"/>
          </a:solidFill>
          <a:ln w="15875">
            <a:solidFill>
              <a:srgbClr val="3646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nvictus - Movie Reviews">
            <a:extLst>
              <a:ext uri="{FF2B5EF4-FFF2-40B4-BE49-F238E27FC236}">
                <a16:creationId xmlns:a16="http://schemas.microsoft.com/office/drawing/2014/main" id="{91203FE9-FE3E-4311-8B53-4F0B3B0D03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8" r="1" b="1"/>
          <a:stretch/>
        </p:blipFill>
        <p:spPr bwMode="auto">
          <a:xfrm>
            <a:off x="7523826" y="862763"/>
            <a:ext cx="3788081" cy="515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448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DE27-3DE7-44CA-AD33-A20DBC5C071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277C39A-CFEE-4903-836B-77F62D1964C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BB3508F-5F89-4273-A8AE-C42D9FD1D4D0}"/>
              </a:ext>
            </a:extLst>
          </p:cNvPr>
          <p:cNvPicPr>
            <a:picLocks noChangeAspect="1"/>
          </p:cNvPicPr>
          <p:nvPr/>
        </p:nvPicPr>
        <p:blipFill>
          <a:blip r:embed="rId2"/>
          <a:stretch>
            <a:fillRect/>
          </a:stretch>
        </p:blipFill>
        <p:spPr>
          <a:xfrm>
            <a:off x="0" y="878372"/>
            <a:ext cx="12192000" cy="5101255"/>
          </a:xfrm>
          <a:prstGeom prst="rect">
            <a:avLst/>
          </a:prstGeom>
        </p:spPr>
      </p:pic>
    </p:spTree>
    <p:extLst>
      <p:ext uri="{BB962C8B-B14F-4D97-AF65-F5344CB8AC3E}">
        <p14:creationId xmlns:p14="http://schemas.microsoft.com/office/powerpoint/2010/main" val="231069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7851E-6536-4D6F-A2D9-67FDE47E020C}"/>
              </a:ext>
            </a:extLst>
          </p:cNvPr>
          <p:cNvSpPr>
            <a:spLocks noGrp="1"/>
          </p:cNvSpPr>
          <p:nvPr>
            <p:ph type="title"/>
          </p:nvPr>
        </p:nvSpPr>
        <p:spPr>
          <a:xfrm>
            <a:off x="838200" y="4669978"/>
            <a:ext cx="11002818" cy="1943258"/>
          </a:xfrm>
        </p:spPr>
        <p:txBody>
          <a:bodyPr anchor="t">
            <a:normAutofit/>
          </a:bodyPr>
          <a:lstStyle/>
          <a:p>
            <a:r>
              <a:rPr lang="en-US" sz="4000" i="1" dirty="0">
                <a:solidFill>
                  <a:schemeClr val="bg1"/>
                </a:solidFill>
                <a:latin typeface="Grenze" panose="020E0504060403050404" pitchFamily="34" charset="0"/>
              </a:rPr>
              <a:t>“Sport has the power to change the world. It has the power to inspire, it has the power to unite people, and in a way that little else does.” </a:t>
            </a:r>
            <a:r>
              <a:rPr lang="en-US" sz="4000" dirty="0">
                <a:solidFill>
                  <a:schemeClr val="bg1"/>
                </a:solidFill>
                <a:latin typeface="Grenze" panose="020E0504060403050404" pitchFamily="34" charset="0"/>
              </a:rPr>
              <a:t>– Nelson Mandela </a:t>
            </a:r>
            <a:endParaRPr lang="en-IN" sz="4000" dirty="0">
              <a:solidFill>
                <a:schemeClr val="bg1"/>
              </a:solidFill>
              <a:latin typeface="Grenze" panose="020E0504060403050404" pitchFamily="34" charset="0"/>
            </a:endParaRPr>
          </a:p>
        </p:txBody>
      </p:sp>
      <p:pic>
        <p:nvPicPr>
          <p:cNvPr id="4" name="Picture 3">
            <a:extLst>
              <a:ext uri="{FF2B5EF4-FFF2-40B4-BE49-F238E27FC236}">
                <a16:creationId xmlns:a16="http://schemas.microsoft.com/office/drawing/2014/main" id="{59539C82-4D03-4201-9A34-04AF3EAF0753}"/>
              </a:ext>
            </a:extLst>
          </p:cNvPr>
          <p:cNvPicPr>
            <a:picLocks noChangeAspect="1"/>
          </p:cNvPicPr>
          <p:nvPr/>
        </p:nvPicPr>
        <p:blipFill rotWithShape="1">
          <a:blip r:embed="rId2"/>
          <a:srcRect r="1" b="13082"/>
          <a:stretch/>
        </p:blipFill>
        <p:spPr>
          <a:xfrm>
            <a:off x="6" y="-1"/>
            <a:ext cx="6191234"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3074" name="Picture 2" descr="https://media.npr.org/assets/artslife/movies/2009/12/invictus/damon-and-freeman-a253a0342748e56dc1f4b60ba8d7cd3380f9ae55-s1100-c50.jpg">
            <a:extLst>
              <a:ext uri="{FF2B5EF4-FFF2-40B4-BE49-F238E27FC236}">
                <a16:creationId xmlns:a16="http://schemas.microsoft.com/office/drawing/2014/main" id="{806D1402-4920-4715-BB3B-F97160ACB3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93" r="1" b="3196"/>
          <a:stretch/>
        </p:blipFill>
        <p:spPr bwMode="auto">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a:noFill/>
          <a:extLst>
            <a:ext uri="{909E8E84-426E-40DD-AFC4-6F175D3DCCD1}">
              <a14:hiddenFill xmlns:a14="http://schemas.microsoft.com/office/drawing/2010/main">
                <a:solidFill>
                  <a:srgbClr val="FFFFFF"/>
                </a:solidFill>
              </a14:hiddenFill>
            </a:ext>
          </a:extLst>
        </p:spPr>
      </p:pic>
      <p:grpSp>
        <p:nvGrpSpPr>
          <p:cNvPr id="3087" name="Group 7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4" name="Freeform: Shape 7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85003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56E24-E261-4B7C-9663-036ED83EA362}"/>
              </a:ext>
            </a:extLst>
          </p:cNvPr>
          <p:cNvSpPr>
            <a:spLocks noGrp="1"/>
          </p:cNvSpPr>
          <p:nvPr>
            <p:ph type="title"/>
          </p:nvPr>
        </p:nvSpPr>
        <p:spPr>
          <a:xfrm>
            <a:off x="838200" y="365125"/>
            <a:ext cx="10515600" cy="1325563"/>
          </a:xfrm>
        </p:spPr>
        <p:txBody>
          <a:bodyPr>
            <a:normAutofit/>
          </a:bodyPr>
          <a:lstStyle/>
          <a:p>
            <a:r>
              <a:rPr lang="en-US" sz="6600" dirty="0">
                <a:solidFill>
                  <a:schemeClr val="accent2">
                    <a:lumMod val="50000"/>
                  </a:schemeClr>
                </a:solidFill>
                <a:latin typeface="Grenze" panose="020E0504060403050404" pitchFamily="34" charset="0"/>
              </a:rPr>
              <a:t>Critical Views</a:t>
            </a:r>
            <a:endParaRPr lang="en-IN" sz="6600" dirty="0">
              <a:solidFill>
                <a:schemeClr val="accent2">
                  <a:lumMod val="50000"/>
                </a:schemeClr>
              </a:solidFill>
              <a:latin typeface="Grenze" panose="020E05040604030504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806234-50CD-4D37-8042-9F408D4EEE46}"/>
              </a:ext>
            </a:extLst>
          </p:cNvPr>
          <p:cNvSpPr>
            <a:spLocks noGrp="1"/>
          </p:cNvSpPr>
          <p:nvPr>
            <p:ph idx="1"/>
          </p:nvPr>
        </p:nvSpPr>
        <p:spPr>
          <a:xfrm>
            <a:off x="838200" y="1929384"/>
            <a:ext cx="10515600" cy="4701484"/>
          </a:xfrm>
        </p:spPr>
        <p:txBody>
          <a:bodyPr>
            <a:normAutofit/>
          </a:bodyPr>
          <a:lstStyle/>
          <a:p>
            <a:pPr marL="0" indent="0">
              <a:buNone/>
            </a:pPr>
            <a:r>
              <a:rPr lang="en-IN" sz="2400" dirty="0">
                <a:latin typeface="Corbel" panose="020B0503020204020204" pitchFamily="34" charset="0"/>
              </a:rPr>
              <a:t>The film was very well reviewed and well critiqued. It had aimed to portray the struggles of Mandela in uniting a broken and deeply wounded South Africa post Apartheid – and it accomplishes that in excellent manner. A movie about Racial Injustice, Discrimination, and Suffering is just as much about Leadership, Inspiration and of the many other things – Rugby. </a:t>
            </a:r>
          </a:p>
          <a:p>
            <a:pPr marL="0" indent="0">
              <a:buNone/>
            </a:pPr>
            <a:r>
              <a:rPr lang="en-IN" sz="2400" dirty="0">
                <a:latin typeface="Corbel" panose="020B0503020204020204" pitchFamily="34" charset="0"/>
              </a:rPr>
              <a:t>It performed very well, and the credit must definitely go to the storyline, and acting, and Morgan Freeman’s Mandela single-handedly grabs your attention throughout, while being equally complemented by Matt Damon’s Francois Pienaar. </a:t>
            </a:r>
          </a:p>
          <a:p>
            <a:pPr marL="0" indent="0">
              <a:buNone/>
            </a:pPr>
            <a:r>
              <a:rPr lang="en-IN" sz="2400" i="1" dirty="0">
                <a:latin typeface="Corbel" panose="020B0503020204020204" pitchFamily="34" charset="0"/>
              </a:rPr>
              <a:t>It is so well played in fact, </a:t>
            </a:r>
            <a:r>
              <a:rPr lang="en-US" sz="2400" i="1" dirty="0">
                <a:latin typeface="Corbel" panose="020B0503020204020204" pitchFamily="34" charset="0"/>
              </a:rPr>
              <a:t>that when a shot of the real Mandela appears over the final credits, it's momentarily jarring to realize you've been watching an impersonation.</a:t>
            </a:r>
            <a:endParaRPr lang="en-IN" sz="2400" i="1" dirty="0">
              <a:latin typeface="Corbel" panose="020B0503020204020204" pitchFamily="34" charset="0"/>
            </a:endParaRPr>
          </a:p>
        </p:txBody>
      </p:sp>
    </p:spTree>
    <p:extLst>
      <p:ext uri="{BB962C8B-B14F-4D97-AF65-F5344CB8AC3E}">
        <p14:creationId xmlns:p14="http://schemas.microsoft.com/office/powerpoint/2010/main" val="12793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9CC67894-1D18-43E0-B8E1-ECF37EB0D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13E3398-4840-4DA1-B674-51AE569B2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1A2B1FE-8ED9-4643-9616-2EBF214F0C89}"/>
              </a:ext>
            </a:extLst>
          </p:cNvPr>
          <p:cNvPicPr>
            <a:picLocks noChangeAspect="1"/>
          </p:cNvPicPr>
          <p:nvPr/>
        </p:nvPicPr>
        <p:blipFill rotWithShape="1">
          <a:blip r:embed="rId2">
            <a:alphaModFix amt="50000"/>
            <a:extLst/>
          </a:blip>
          <a:srcRect l="15964" r="9368" b="-1"/>
          <a:stretch/>
        </p:blipFill>
        <p:spPr>
          <a:xfrm>
            <a:off x="20" y="1"/>
            <a:ext cx="12191980" cy="6857999"/>
          </a:xfrm>
          <a:prstGeom prst="rect">
            <a:avLst/>
          </a:prstGeom>
        </p:spPr>
      </p:pic>
      <p:sp>
        <p:nvSpPr>
          <p:cNvPr id="2" name="Title 1">
            <a:extLst>
              <a:ext uri="{FF2B5EF4-FFF2-40B4-BE49-F238E27FC236}">
                <a16:creationId xmlns:a16="http://schemas.microsoft.com/office/drawing/2014/main" id="{90D04BDF-8C62-4636-8AA2-AC63187A947E}"/>
              </a:ext>
            </a:extLst>
          </p:cNvPr>
          <p:cNvSpPr>
            <a:spLocks noGrp="1"/>
          </p:cNvSpPr>
          <p:nvPr>
            <p:ph type="title"/>
          </p:nvPr>
        </p:nvSpPr>
        <p:spPr>
          <a:xfrm>
            <a:off x="943276" y="712268"/>
            <a:ext cx="10410524" cy="1193533"/>
          </a:xfrm>
        </p:spPr>
        <p:txBody>
          <a:bodyPr>
            <a:normAutofit/>
          </a:bodyPr>
          <a:lstStyle/>
          <a:p>
            <a:pPr algn="ctr"/>
            <a:r>
              <a:rPr lang="en-IN" sz="8000" b="1" dirty="0">
                <a:ln w="22225">
                  <a:solidFill>
                    <a:srgbClr val="FFFFFF"/>
                  </a:solidFill>
                </a:ln>
                <a:noFill/>
              </a:rPr>
              <a:t>What We can Learn</a:t>
            </a:r>
          </a:p>
        </p:txBody>
      </p:sp>
      <p:sp>
        <p:nvSpPr>
          <p:cNvPr id="13" name="!!Line">
            <a:extLst>
              <a:ext uri="{FF2B5EF4-FFF2-40B4-BE49-F238E27FC236}">
                <a16:creationId xmlns:a16="http://schemas.microsoft.com/office/drawing/2014/main" id="{83306AB0-8BF5-43D5-B5E2-C53EA0783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826324"/>
            <a:ext cx="27432"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CF0690-8B00-4FF9-AC37-470C5A8CE93B}"/>
              </a:ext>
            </a:extLst>
          </p:cNvPr>
          <p:cNvSpPr>
            <a:spLocks noGrp="1"/>
          </p:cNvSpPr>
          <p:nvPr>
            <p:ph idx="1"/>
          </p:nvPr>
        </p:nvSpPr>
        <p:spPr>
          <a:xfrm>
            <a:off x="943276" y="2419636"/>
            <a:ext cx="10410524" cy="4126782"/>
          </a:xfrm>
        </p:spPr>
        <p:txBody>
          <a:bodyPr>
            <a:normAutofit/>
          </a:bodyPr>
          <a:lstStyle/>
          <a:p>
            <a:pPr marL="0" indent="0" algn="ctr">
              <a:buNone/>
            </a:pPr>
            <a:r>
              <a:rPr lang="en-IN" sz="3200" dirty="0">
                <a:solidFill>
                  <a:srgbClr val="FFFFFF"/>
                </a:solidFill>
                <a:latin typeface="Corbel Light" panose="020B0303020204020204" pitchFamily="34" charset="0"/>
              </a:rPr>
              <a:t>The Movie Makes us realize countless things that often go unnoticed. It teaches us everything from leadership and perseverance to Rugby and </a:t>
            </a:r>
            <a:r>
              <a:rPr lang="en-IN" sz="3200" dirty="0" err="1">
                <a:solidFill>
                  <a:srgbClr val="FFFFFF"/>
                </a:solidFill>
                <a:latin typeface="Corbel Light" panose="020B0303020204020204" pitchFamily="34" charset="0"/>
              </a:rPr>
              <a:t>Teamspirit</a:t>
            </a:r>
            <a:r>
              <a:rPr lang="en-IN" sz="3200" dirty="0">
                <a:solidFill>
                  <a:srgbClr val="FFFFFF"/>
                </a:solidFill>
                <a:latin typeface="Corbel Light" panose="020B0303020204020204" pitchFamily="34" charset="0"/>
              </a:rPr>
              <a:t>, and does it incredibly well. Some of the things that were taught in the movie, through the character and image of Mandela himself are shown in the following slides. </a:t>
            </a:r>
          </a:p>
        </p:txBody>
      </p:sp>
    </p:spTree>
    <p:extLst>
      <p:ext uri="{BB962C8B-B14F-4D97-AF65-F5344CB8AC3E}">
        <p14:creationId xmlns:p14="http://schemas.microsoft.com/office/powerpoint/2010/main" val="223822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248972F-B62E-4DD0-95D5-DE0F6B029577}"/>
              </a:ext>
            </a:extLst>
          </p:cNvPr>
          <p:cNvPicPr>
            <a:picLocks noChangeAspect="1"/>
          </p:cNvPicPr>
          <p:nvPr/>
        </p:nvPicPr>
        <p:blipFill rotWithShape="1">
          <a:blip r:embed="rId2">
            <a:alphaModFix amt="35000"/>
            <a:extLst/>
          </a:blip>
          <a:srcRect l="15541" r="10237"/>
          <a:stretch/>
        </p:blipFill>
        <p:spPr>
          <a:xfrm>
            <a:off x="20" y="1"/>
            <a:ext cx="12191980" cy="6857999"/>
          </a:xfrm>
          <a:prstGeom prst="rect">
            <a:avLst/>
          </a:prstGeom>
        </p:spPr>
      </p:pic>
      <p:sp>
        <p:nvSpPr>
          <p:cNvPr id="2" name="Title 1">
            <a:extLst>
              <a:ext uri="{FF2B5EF4-FFF2-40B4-BE49-F238E27FC236}">
                <a16:creationId xmlns:a16="http://schemas.microsoft.com/office/drawing/2014/main" id="{FF9CD253-2A95-4740-AA78-F7BAA718B7C6}"/>
              </a:ext>
            </a:extLst>
          </p:cNvPr>
          <p:cNvSpPr>
            <a:spLocks noGrp="1"/>
          </p:cNvSpPr>
          <p:nvPr>
            <p:ph type="title"/>
          </p:nvPr>
        </p:nvSpPr>
        <p:spPr>
          <a:xfrm>
            <a:off x="838199" y="1065862"/>
            <a:ext cx="6052955" cy="4726276"/>
          </a:xfrm>
        </p:spPr>
        <p:txBody>
          <a:bodyPr>
            <a:normAutofit/>
          </a:bodyPr>
          <a:lstStyle/>
          <a:p>
            <a:pPr algn="r"/>
            <a:r>
              <a:rPr lang="en-IN" sz="8000" b="1" dirty="0">
                <a:ln w="22225">
                  <a:solidFill>
                    <a:srgbClr val="FFFFFF"/>
                  </a:solidFill>
                </a:ln>
                <a:noFill/>
              </a:rPr>
              <a:t>1. Passion Produces Perseverance</a:t>
            </a:r>
            <a:endParaRPr lang="en-IN" sz="8000" dirty="0">
              <a:ln w="22225">
                <a:solidFill>
                  <a:srgbClr val="FFFFFF"/>
                </a:solidFill>
              </a:ln>
              <a:noFill/>
            </a:endParaRPr>
          </a:p>
        </p:txBody>
      </p:sp>
      <p:cxnSp>
        <p:nvCxnSpPr>
          <p:cNvPr id="14"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FE5A86-4A96-4035-B071-7280FC0D8DAA}"/>
              </a:ext>
            </a:extLst>
          </p:cNvPr>
          <p:cNvSpPr>
            <a:spLocks noGrp="1"/>
          </p:cNvSpPr>
          <p:nvPr>
            <p:ph idx="1"/>
          </p:nvPr>
        </p:nvSpPr>
        <p:spPr>
          <a:xfrm>
            <a:off x="7611576" y="1059280"/>
            <a:ext cx="3860002" cy="4726276"/>
          </a:xfrm>
        </p:spPr>
        <p:txBody>
          <a:bodyPr anchor="ctr">
            <a:normAutofit/>
          </a:bodyPr>
          <a:lstStyle/>
          <a:p>
            <a:pPr marL="0" indent="0">
              <a:buNone/>
            </a:pPr>
            <a:r>
              <a:rPr lang="en-IN" sz="2400" dirty="0">
                <a:solidFill>
                  <a:srgbClr val="FFFFFF"/>
                </a:solidFill>
                <a:latin typeface="Corbel Light" panose="020B0303020204020204" pitchFamily="34" charset="0"/>
              </a:rPr>
              <a:t>Not only was the Madiba willing to unite South Africa, he was passionate about his dream of a country, one that was united and treated everyone equally. It didn’t matter if he had to wait </a:t>
            </a:r>
            <a:r>
              <a:rPr lang="en-IN" sz="2400" i="1" dirty="0">
                <a:solidFill>
                  <a:srgbClr val="FFFFFF"/>
                </a:solidFill>
                <a:latin typeface="Corbel Light" panose="020B0303020204020204" pitchFamily="34" charset="0"/>
              </a:rPr>
              <a:t>27 years </a:t>
            </a:r>
            <a:r>
              <a:rPr lang="en-IN" sz="2400" dirty="0">
                <a:solidFill>
                  <a:srgbClr val="FFFFFF"/>
                </a:solidFill>
                <a:latin typeface="Corbel Light" panose="020B0303020204020204" pitchFamily="34" charset="0"/>
              </a:rPr>
              <a:t>for it. It didn’t matter if only the entire world ridiculed him for it. All that mattered was the passion that gave him the energy to persevere through everything that came his way. </a:t>
            </a:r>
          </a:p>
        </p:txBody>
      </p:sp>
    </p:spTree>
    <p:extLst>
      <p:ext uri="{BB962C8B-B14F-4D97-AF65-F5344CB8AC3E}">
        <p14:creationId xmlns:p14="http://schemas.microsoft.com/office/powerpoint/2010/main" val="413183552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194" name="Picture 2" descr="The Real Story Of &amp;#39;Invictus&amp;#39; | Inside Edition">
            <a:extLst>
              <a:ext uri="{FF2B5EF4-FFF2-40B4-BE49-F238E27FC236}">
                <a16:creationId xmlns:a16="http://schemas.microsoft.com/office/drawing/2014/main" id="{0EE80755-7C02-4E60-A863-9BC3DB3BBB0E}"/>
              </a:ext>
            </a:extLst>
          </p:cNvPr>
          <p:cNvPicPr>
            <a:picLocks noChangeAspect="1" noChangeArrowheads="1"/>
          </p:cNvPicPr>
          <p:nvPr/>
        </p:nvPicPr>
        <p:blipFill rotWithShape="1">
          <a:blip r:embed="rId2">
            <a:alphaModFix amt="60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23932B-04FF-42A8-86FB-E6AFFF8B707A}"/>
              </a:ext>
            </a:extLst>
          </p:cNvPr>
          <p:cNvSpPr>
            <a:spLocks noGrp="1"/>
          </p:cNvSpPr>
          <p:nvPr>
            <p:ph type="title"/>
          </p:nvPr>
        </p:nvSpPr>
        <p:spPr>
          <a:xfrm>
            <a:off x="736599" y="433897"/>
            <a:ext cx="10518648" cy="1939848"/>
          </a:xfrm>
        </p:spPr>
        <p:txBody>
          <a:bodyPr anchor="t">
            <a:noAutofit/>
          </a:bodyPr>
          <a:lstStyle/>
          <a:p>
            <a:pPr algn="ctr"/>
            <a:r>
              <a:rPr lang="en-US" sz="6600" b="1" dirty="0">
                <a:ln w="22225">
                  <a:solidFill>
                    <a:srgbClr val="FFFFFF"/>
                  </a:solidFill>
                </a:ln>
                <a:noFill/>
              </a:rPr>
              <a:t>2. Violence is not the answer</a:t>
            </a:r>
            <a:br>
              <a:rPr lang="en-US" sz="3600" b="1" dirty="0">
                <a:solidFill>
                  <a:srgbClr val="FFFFFF"/>
                </a:solidFill>
              </a:rPr>
            </a:br>
            <a:endParaRPr lang="en-IN" sz="3600" dirty="0">
              <a:solidFill>
                <a:srgbClr val="FFFFFF"/>
              </a:solidFill>
            </a:endParaRPr>
          </a:p>
        </p:txBody>
      </p:sp>
      <p:sp>
        <p:nvSpPr>
          <p:cNvPr id="3" name="Content Placeholder 2">
            <a:extLst>
              <a:ext uri="{FF2B5EF4-FFF2-40B4-BE49-F238E27FC236}">
                <a16:creationId xmlns:a16="http://schemas.microsoft.com/office/drawing/2014/main" id="{40C7B059-FB20-4A4F-827A-CBBB650BB464}"/>
              </a:ext>
            </a:extLst>
          </p:cNvPr>
          <p:cNvSpPr>
            <a:spLocks noGrp="1"/>
          </p:cNvSpPr>
          <p:nvPr>
            <p:ph idx="1"/>
          </p:nvPr>
        </p:nvSpPr>
        <p:spPr>
          <a:xfrm>
            <a:off x="1188445" y="1884003"/>
            <a:ext cx="4805955" cy="4540100"/>
          </a:xfrm>
        </p:spPr>
        <p:txBody>
          <a:bodyPr>
            <a:normAutofit/>
          </a:bodyPr>
          <a:lstStyle/>
          <a:p>
            <a:pPr marL="0" indent="0">
              <a:buNone/>
            </a:pPr>
            <a:r>
              <a:rPr lang="en-IN" dirty="0">
                <a:solidFill>
                  <a:srgbClr val="FFFFFF"/>
                </a:solidFill>
                <a:latin typeface="Corbel Light" panose="020B0303020204020204" pitchFamily="34" charset="0"/>
              </a:rPr>
              <a:t>No matter how bad the situations got in front of him, he never even thought of considering violence to combat it. This is primarily because he had faced and had been a victim of it himself. He knew that there was no end to it, and that if we decided to follow this path, it would only get dirtier and bloodier along the way. </a:t>
            </a:r>
          </a:p>
        </p:txBody>
      </p:sp>
    </p:spTree>
    <p:extLst>
      <p:ext uri="{BB962C8B-B14F-4D97-AF65-F5344CB8AC3E}">
        <p14:creationId xmlns:p14="http://schemas.microsoft.com/office/powerpoint/2010/main" val="3156465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Movie Wardrobe: The ball of rugby in Invictus">
            <a:extLst>
              <a:ext uri="{FF2B5EF4-FFF2-40B4-BE49-F238E27FC236}">
                <a16:creationId xmlns:a16="http://schemas.microsoft.com/office/drawing/2014/main" id="{62F123FD-59D7-49EF-838B-0747E330DD1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63B9B1-9350-4076-8947-CEF4976CC5B2}"/>
              </a:ext>
            </a:extLst>
          </p:cNvPr>
          <p:cNvSpPr>
            <a:spLocks noGrp="1"/>
          </p:cNvSpPr>
          <p:nvPr>
            <p:ph type="title"/>
          </p:nvPr>
        </p:nvSpPr>
        <p:spPr>
          <a:xfrm>
            <a:off x="838200" y="365125"/>
            <a:ext cx="10515600" cy="1325563"/>
          </a:xfrm>
        </p:spPr>
        <p:txBody>
          <a:bodyPr>
            <a:normAutofit/>
          </a:bodyPr>
          <a:lstStyle/>
          <a:p>
            <a:pPr algn="ctr"/>
            <a:r>
              <a:rPr lang="en-IN" sz="8000" b="1" dirty="0">
                <a:ln w="22225">
                  <a:solidFill>
                    <a:srgbClr val="FFFFFF"/>
                  </a:solidFill>
                </a:ln>
                <a:noFill/>
              </a:rPr>
              <a:t>3. Learn how to forgive </a:t>
            </a:r>
          </a:p>
        </p:txBody>
      </p:sp>
      <p:sp>
        <p:nvSpPr>
          <p:cNvPr id="3" name="Content Placeholder 2">
            <a:extLst>
              <a:ext uri="{FF2B5EF4-FFF2-40B4-BE49-F238E27FC236}">
                <a16:creationId xmlns:a16="http://schemas.microsoft.com/office/drawing/2014/main" id="{F8757602-F3F2-466F-8784-6BFC27F91D49}"/>
              </a:ext>
            </a:extLst>
          </p:cNvPr>
          <p:cNvSpPr>
            <a:spLocks noGrp="1"/>
          </p:cNvSpPr>
          <p:nvPr>
            <p:ph idx="1"/>
          </p:nvPr>
        </p:nvSpPr>
        <p:spPr>
          <a:xfrm>
            <a:off x="838200" y="1825625"/>
            <a:ext cx="10515600" cy="4351338"/>
          </a:xfrm>
        </p:spPr>
        <p:txBody>
          <a:bodyPr>
            <a:normAutofit/>
          </a:bodyPr>
          <a:lstStyle/>
          <a:p>
            <a:pPr marL="0" indent="0">
              <a:buNone/>
            </a:pPr>
            <a:r>
              <a:rPr lang="en-IN" dirty="0">
                <a:solidFill>
                  <a:srgbClr val="FFFFFF"/>
                </a:solidFill>
                <a:latin typeface="Corbel Light" panose="020B0303020204020204" pitchFamily="34" charset="0"/>
              </a:rPr>
              <a:t>What the Madiba achieved in his tenure is quite shocking, not just because of what he did, but because of how he did it. The self control and forgiveness that he showed to his people was phenomenal and infectious. He led a group of people that he was a part of and convinced them and himself that they were now a part of something bigger that included their enemies. Even saying it out loud will cause confusion in your head. Voluntarily putting back all the grudges of your past and forgiving everyone who has ever done anything wrong to you and your people is perhaps not even imaginable, and yet was achieved spectacularly. </a:t>
            </a:r>
          </a:p>
        </p:txBody>
      </p:sp>
    </p:spTree>
    <p:extLst>
      <p:ext uri="{BB962C8B-B14F-4D97-AF65-F5344CB8AC3E}">
        <p14:creationId xmlns:p14="http://schemas.microsoft.com/office/powerpoint/2010/main" val="89726137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FF62851-697F-4DA7-A2DE-BE1F57AF2CBF}"/>
              </a:ext>
            </a:extLst>
          </p:cNvPr>
          <p:cNvPicPr>
            <a:picLocks noChangeAspect="1"/>
          </p:cNvPicPr>
          <p:nvPr/>
        </p:nvPicPr>
        <p:blipFill rotWithShape="1">
          <a:blip r:embed="rId2">
            <a:alphaModFix amt="35000"/>
            <a:extLst/>
          </a:blip>
          <a:srcRect r="25778"/>
          <a:stretch/>
        </p:blipFill>
        <p:spPr>
          <a:xfrm>
            <a:off x="20" y="10"/>
            <a:ext cx="12191980" cy="6857990"/>
          </a:xfrm>
          <a:prstGeom prst="rect">
            <a:avLst/>
          </a:prstGeom>
        </p:spPr>
      </p:pic>
      <p:sp>
        <p:nvSpPr>
          <p:cNvPr id="2" name="Title 1">
            <a:extLst>
              <a:ext uri="{FF2B5EF4-FFF2-40B4-BE49-F238E27FC236}">
                <a16:creationId xmlns:a16="http://schemas.microsoft.com/office/drawing/2014/main" id="{C68303B8-DBF8-404C-A50E-2C26980814DD}"/>
              </a:ext>
            </a:extLst>
          </p:cNvPr>
          <p:cNvSpPr>
            <a:spLocks noGrp="1"/>
          </p:cNvSpPr>
          <p:nvPr>
            <p:ph type="title"/>
          </p:nvPr>
        </p:nvSpPr>
        <p:spPr>
          <a:xfrm>
            <a:off x="838200" y="365125"/>
            <a:ext cx="10515600" cy="1325563"/>
          </a:xfrm>
        </p:spPr>
        <p:txBody>
          <a:bodyPr>
            <a:noAutofit/>
          </a:bodyPr>
          <a:lstStyle/>
          <a:p>
            <a:pPr algn="ctr"/>
            <a:r>
              <a:rPr lang="en-IN" sz="6600" b="1" dirty="0">
                <a:ln w="22225">
                  <a:solidFill>
                    <a:srgbClr val="FFFFFF"/>
                  </a:solidFill>
                </a:ln>
                <a:noFill/>
              </a:rPr>
              <a:t>4. Bond by sharing experience</a:t>
            </a:r>
          </a:p>
        </p:txBody>
      </p:sp>
      <p:sp>
        <p:nvSpPr>
          <p:cNvPr id="3" name="Content Placeholder 2">
            <a:extLst>
              <a:ext uri="{FF2B5EF4-FFF2-40B4-BE49-F238E27FC236}">
                <a16:creationId xmlns:a16="http://schemas.microsoft.com/office/drawing/2014/main" id="{668B1619-5668-4060-895F-44E502DCA8DE}"/>
              </a:ext>
            </a:extLst>
          </p:cNvPr>
          <p:cNvSpPr>
            <a:spLocks noGrp="1"/>
          </p:cNvSpPr>
          <p:nvPr>
            <p:ph idx="1"/>
          </p:nvPr>
        </p:nvSpPr>
        <p:spPr>
          <a:xfrm>
            <a:off x="838200" y="1825625"/>
            <a:ext cx="10515600" cy="4351338"/>
          </a:xfrm>
        </p:spPr>
        <p:txBody>
          <a:bodyPr>
            <a:normAutofit/>
          </a:bodyPr>
          <a:lstStyle/>
          <a:p>
            <a:pPr marL="0" indent="0">
              <a:buNone/>
            </a:pPr>
            <a:r>
              <a:rPr lang="en-IN" dirty="0">
                <a:solidFill>
                  <a:srgbClr val="FFFFFF"/>
                </a:solidFill>
                <a:latin typeface="Corbel Light" panose="020B0303020204020204" pitchFamily="34" charset="0"/>
              </a:rPr>
              <a:t>A political leader in his position could have either given speeches and parades, a couple of paragraphs in the local Newspaper, and maybe a few TV interviews in hopes of diffusing the situation, But Mandela firmly believed that if you want to bond the country, words were clearly not enough. You needed something to bond over, which in this case was the National Sport Rugby. That Final Match is still believed to have been the one that united a nation. </a:t>
            </a:r>
          </a:p>
        </p:txBody>
      </p:sp>
    </p:spTree>
    <p:extLst>
      <p:ext uri="{BB962C8B-B14F-4D97-AF65-F5344CB8AC3E}">
        <p14:creationId xmlns:p14="http://schemas.microsoft.com/office/powerpoint/2010/main" val="125460135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4" descr="Invictus Film - Shefalitayal">
            <a:extLst>
              <a:ext uri="{FF2B5EF4-FFF2-40B4-BE49-F238E27FC236}">
                <a16:creationId xmlns:a16="http://schemas.microsoft.com/office/drawing/2014/main" id="{255B13B9-28BA-438D-AECB-CEB0AD47B882}"/>
              </a:ext>
            </a:extLst>
          </p:cNvPr>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artisticGlowDiffused/>
                    </a14:imgEffect>
                    <a14:imgEffect>
                      <a14:saturation sat="33000"/>
                    </a14:imgEffect>
                  </a14:imgLayer>
                </a14:imgProps>
              </a:ext>
              <a:ext uri="{28A0092B-C50C-407E-A947-70E740481C1C}">
                <a14:useLocalDpi xmlns:a14="http://schemas.microsoft.com/office/drawing/2010/main" val="0"/>
              </a:ext>
            </a:extLst>
          </a:blip>
          <a:srcRect l="11111"/>
          <a:stretch/>
        </p:blipFill>
        <p:spPr bwMode="auto">
          <a:xfrm>
            <a:off x="-1" y="10"/>
            <a:ext cx="12192001" cy="685799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6F4D5C-37D9-43F6-B45A-DB6D291D4621}"/>
              </a:ext>
            </a:extLst>
          </p:cNvPr>
          <p:cNvSpPr>
            <a:spLocks noGrp="1"/>
          </p:cNvSpPr>
          <p:nvPr>
            <p:ph type="title"/>
          </p:nvPr>
        </p:nvSpPr>
        <p:spPr>
          <a:xfrm>
            <a:off x="3211946" y="4535054"/>
            <a:ext cx="10515600" cy="2182362"/>
          </a:xfrm>
        </p:spPr>
        <p:txBody>
          <a:bodyPr vert="horz" lIns="91440" tIns="45720" rIns="91440" bIns="45720" rtlCol="0" anchor="b">
            <a:normAutofit/>
          </a:bodyPr>
          <a:lstStyle/>
          <a:p>
            <a:r>
              <a:rPr lang="en-US" sz="11500" dirty="0">
                <a:solidFill>
                  <a:schemeClr val="accent4">
                    <a:lumMod val="60000"/>
                    <a:lumOff val="40000"/>
                  </a:schemeClr>
                </a:solidFill>
                <a:latin typeface="Grenze" panose="020E0504060403050404" pitchFamily="34" charset="0"/>
              </a:rPr>
              <a:t>Thank You!</a:t>
            </a:r>
          </a:p>
        </p:txBody>
      </p:sp>
    </p:spTree>
    <p:extLst>
      <p:ext uri="{BB962C8B-B14F-4D97-AF65-F5344CB8AC3E}">
        <p14:creationId xmlns:p14="http://schemas.microsoft.com/office/powerpoint/2010/main" val="3482405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Invictus (2009) - IMDb">
            <a:extLst>
              <a:ext uri="{FF2B5EF4-FFF2-40B4-BE49-F238E27FC236}">
                <a16:creationId xmlns:a16="http://schemas.microsoft.com/office/drawing/2014/main" id="{B6F1AE14-C170-4E38-A40B-B7AEAA9DFA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467" r="-1"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02F05CD-D592-4FF0-8DF5-500B2868E8A0}"/>
              </a:ext>
            </a:extLst>
          </p:cNvPr>
          <p:cNvSpPr>
            <a:spLocks noGrp="1"/>
          </p:cNvSpPr>
          <p:nvPr>
            <p:ph idx="1"/>
          </p:nvPr>
        </p:nvSpPr>
        <p:spPr>
          <a:xfrm>
            <a:off x="6096000" y="383822"/>
            <a:ext cx="5915378" cy="6197600"/>
          </a:xfrm>
        </p:spPr>
        <p:txBody>
          <a:bodyPr>
            <a:normAutofit/>
          </a:bodyPr>
          <a:lstStyle/>
          <a:p>
            <a:pPr marL="0" indent="0">
              <a:buNone/>
            </a:pPr>
            <a:r>
              <a:rPr lang="en-IN" sz="2400" dirty="0">
                <a:latin typeface="+mj-lt"/>
              </a:rPr>
              <a:t>Rugby was a nationally loved sport and in a way, the heart of South Africa. Mandela saw Rugby as an opportunity to revive the spirit of the New and United South Africa. </a:t>
            </a:r>
          </a:p>
          <a:p>
            <a:pPr marL="0" indent="0">
              <a:buNone/>
            </a:pPr>
            <a:r>
              <a:rPr lang="en-IN" sz="2400" dirty="0">
                <a:latin typeface="+mj-lt"/>
              </a:rPr>
              <a:t>The Film very accurately and thoroughly portrays how he does this with the help of the South African Captain - François Pienaar.</a:t>
            </a:r>
          </a:p>
          <a:p>
            <a:pPr marL="0" indent="0">
              <a:buNone/>
            </a:pPr>
            <a:endParaRPr lang="en-IN" sz="2400" dirty="0">
              <a:latin typeface="+mj-lt"/>
            </a:endParaRPr>
          </a:p>
          <a:p>
            <a:pPr marL="0" indent="0">
              <a:buNone/>
            </a:pPr>
            <a:r>
              <a:rPr lang="en-IN" sz="2400" dirty="0">
                <a:latin typeface="+mj-lt"/>
              </a:rPr>
              <a:t>It also shows how the people of South Africa reacted to the new changes. </a:t>
            </a:r>
          </a:p>
          <a:p>
            <a:pPr marL="0" indent="0">
              <a:buNone/>
            </a:pPr>
            <a:r>
              <a:rPr lang="en-IN" sz="2400" dirty="0">
                <a:latin typeface="+mj-lt"/>
              </a:rPr>
              <a:t>The differences between them diminished eventually, but the tension after and before the election saw a lot of discrimination, racism and panic. That is also accurately and sensitively represented in the film. </a:t>
            </a:r>
          </a:p>
          <a:p>
            <a:pPr marL="0" indent="0">
              <a:buNone/>
            </a:pPr>
            <a:endParaRPr lang="en-IN" sz="2400" dirty="0">
              <a:latin typeface="Corbel" panose="020B0503020204020204" pitchFamily="34" charset="0"/>
            </a:endParaRPr>
          </a:p>
        </p:txBody>
      </p:sp>
    </p:spTree>
    <p:extLst>
      <p:ext uri="{BB962C8B-B14F-4D97-AF65-F5344CB8AC3E}">
        <p14:creationId xmlns:p14="http://schemas.microsoft.com/office/powerpoint/2010/main" val="519105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60BE6-B5E3-4CC1-92BC-AF345A98B868}"/>
              </a:ext>
            </a:extLst>
          </p:cNvPr>
          <p:cNvSpPr>
            <a:spLocks noGrp="1"/>
          </p:cNvSpPr>
          <p:nvPr>
            <p:ph type="title"/>
          </p:nvPr>
        </p:nvSpPr>
        <p:spPr>
          <a:xfrm>
            <a:off x="758104" y="3752850"/>
            <a:ext cx="3290887" cy="2452687"/>
          </a:xfrm>
        </p:spPr>
        <p:txBody>
          <a:bodyPr anchor="ctr">
            <a:normAutofit/>
          </a:bodyPr>
          <a:lstStyle/>
          <a:p>
            <a:r>
              <a:rPr lang="en-US" sz="7200" i="1" dirty="0">
                <a:solidFill>
                  <a:srgbClr val="002060"/>
                </a:solidFill>
                <a:latin typeface="Grenze" panose="020E0504060403050404" pitchFamily="34" charset="0"/>
              </a:rPr>
              <a:t>Central Theme</a:t>
            </a:r>
            <a:endParaRPr lang="en-IN" sz="7200" i="1" dirty="0">
              <a:solidFill>
                <a:srgbClr val="002060"/>
              </a:solidFill>
              <a:latin typeface="Grenze" panose="020E0504060403050404" pitchFamily="34" charset="0"/>
            </a:endParaRPr>
          </a:p>
        </p:txBody>
      </p:sp>
      <p:pic>
        <p:nvPicPr>
          <p:cNvPr id="6146" name="Picture 2" descr="Invictus | Where to watch streaming and online | Flicks.co.nz">
            <a:extLst>
              <a:ext uri="{FF2B5EF4-FFF2-40B4-BE49-F238E27FC236}">
                <a16:creationId xmlns:a16="http://schemas.microsoft.com/office/drawing/2014/main" id="{5D4A9845-3FF9-4C11-B4D2-B9DC650F68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52" b="2792"/>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665199A-A15E-421A-AA77-BC9685C531B2}"/>
              </a:ext>
            </a:extLst>
          </p:cNvPr>
          <p:cNvSpPr>
            <a:spLocks noGrp="1"/>
          </p:cNvSpPr>
          <p:nvPr>
            <p:ph idx="1"/>
          </p:nvPr>
        </p:nvSpPr>
        <p:spPr>
          <a:xfrm>
            <a:off x="4223982" y="3752850"/>
            <a:ext cx="7855129" cy="2873728"/>
          </a:xfrm>
        </p:spPr>
        <p:txBody>
          <a:bodyPr anchor="ctr">
            <a:normAutofit lnSpcReduction="10000"/>
          </a:bodyPr>
          <a:lstStyle/>
          <a:p>
            <a:pPr marL="0" indent="0">
              <a:buNone/>
            </a:pPr>
            <a:r>
              <a:rPr lang="en-US" sz="2000" dirty="0">
                <a:latin typeface="Corbel" panose="020B0503020204020204" pitchFamily="34" charset="0"/>
              </a:rPr>
              <a:t>Newly elected President Mandela knows his nation remains racially and economically divided in the wake of apartheid. Believing he can bring his people together through the universal language of sport, Mandela rallies South Africa's underdog rugby team as they make an unlikely run to the 1995 World Cup Championship match.</a:t>
            </a:r>
            <a:endParaRPr lang="en-US" sz="2000" b="1" dirty="0">
              <a:latin typeface="Corbel" panose="020B0503020204020204" pitchFamily="34" charset="0"/>
            </a:endParaRPr>
          </a:p>
          <a:p>
            <a:pPr marL="0" indent="0">
              <a:buNone/>
            </a:pPr>
            <a:r>
              <a:rPr lang="en-US" sz="2000" b="1" dirty="0">
                <a:latin typeface="Corbel" panose="020B0503020204020204" pitchFamily="34" charset="0"/>
              </a:rPr>
              <a:t>Leadership</a:t>
            </a:r>
            <a:r>
              <a:rPr lang="en-US" sz="2000" dirty="0">
                <a:latin typeface="Corbel" panose="020B0503020204020204" pitchFamily="34" charset="0"/>
              </a:rPr>
              <a:t> forms a major theme of the film. In meeting with Francois, Mandela asks him how a leader can inspire those he leads to greatness, to be better than they think they can be. Leaders appeal to “the better angels of our nature,” encouraging the best in us and more both by their actions and example.</a:t>
            </a:r>
          </a:p>
          <a:p>
            <a:pPr marL="0" indent="0">
              <a:buNone/>
            </a:pPr>
            <a:endParaRPr lang="en-US" sz="1400" dirty="0">
              <a:latin typeface="Corbel" panose="020B0503020204020204" pitchFamily="34" charset="0"/>
            </a:endParaRPr>
          </a:p>
        </p:txBody>
      </p:sp>
    </p:spTree>
    <p:extLst>
      <p:ext uri="{BB962C8B-B14F-4D97-AF65-F5344CB8AC3E}">
        <p14:creationId xmlns:p14="http://schemas.microsoft.com/office/powerpoint/2010/main" val="457909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4" name="Picture 6" descr="Invictus Review">
            <a:extLst>
              <a:ext uri="{FF2B5EF4-FFF2-40B4-BE49-F238E27FC236}">
                <a16:creationId xmlns:a16="http://schemas.microsoft.com/office/drawing/2014/main" id="{36040367-B5F7-478C-AC57-CDE722B52ED3}"/>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41F3DD-B187-4632-BAE5-D5A2BC47D271}"/>
              </a:ext>
            </a:extLst>
          </p:cNvPr>
          <p:cNvSpPr>
            <a:spLocks noGrp="1"/>
          </p:cNvSpPr>
          <p:nvPr>
            <p:ph type="title"/>
          </p:nvPr>
        </p:nvSpPr>
        <p:spPr>
          <a:xfrm>
            <a:off x="440267" y="963877"/>
            <a:ext cx="3892295" cy="4930246"/>
          </a:xfrm>
        </p:spPr>
        <p:txBody>
          <a:bodyPr>
            <a:normAutofit/>
          </a:bodyPr>
          <a:lstStyle/>
          <a:p>
            <a:pPr algn="r"/>
            <a:r>
              <a:rPr lang="en-IN" sz="7200" dirty="0">
                <a:ln w="22225">
                  <a:solidFill>
                    <a:srgbClr val="FFFFFF"/>
                  </a:solidFill>
                </a:ln>
                <a:solidFill>
                  <a:schemeClr val="bg1"/>
                </a:solidFill>
                <a:latin typeface="Grenze" panose="020E0504060403050404" pitchFamily="34" charset="0"/>
              </a:rPr>
              <a:t>Key moments</a:t>
            </a:r>
          </a:p>
        </p:txBody>
      </p:sp>
      <p:sp>
        <p:nvSpPr>
          <p:cNvPr id="81"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F7390D6-1E24-4D8A-A988-D71DC09C24CD}"/>
              </a:ext>
            </a:extLst>
          </p:cNvPr>
          <p:cNvSpPr>
            <a:spLocks noGrp="1"/>
          </p:cNvSpPr>
          <p:nvPr>
            <p:ph idx="1"/>
          </p:nvPr>
        </p:nvSpPr>
        <p:spPr>
          <a:xfrm>
            <a:off x="4976031" y="963877"/>
            <a:ext cx="6377769" cy="4930246"/>
          </a:xfrm>
        </p:spPr>
        <p:txBody>
          <a:bodyPr anchor="ctr">
            <a:normAutofit/>
          </a:bodyPr>
          <a:lstStyle/>
          <a:p>
            <a:pPr marL="0" indent="0">
              <a:buNone/>
            </a:pPr>
            <a:r>
              <a:rPr lang="en-IN" dirty="0">
                <a:solidFill>
                  <a:schemeClr val="bg1"/>
                </a:solidFill>
                <a:latin typeface="Corbel Light" panose="020B0303020204020204" pitchFamily="34" charset="0"/>
              </a:rPr>
              <a:t>Throughout the film, there were several Key moments that were major turning points and had they been done any differently, they would have changed the course of history as we know it now. Some of those scenes are shown in the following slides. </a:t>
            </a:r>
          </a:p>
        </p:txBody>
      </p:sp>
    </p:spTree>
    <p:extLst>
      <p:ext uri="{BB962C8B-B14F-4D97-AF65-F5344CB8AC3E}">
        <p14:creationId xmlns:p14="http://schemas.microsoft.com/office/powerpoint/2010/main" val="1424824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7EC6A7E-B294-44D7-A911-CC5E83A3E519}"/>
              </a:ext>
            </a:extLst>
          </p:cNvPr>
          <p:cNvPicPr>
            <a:picLocks noGrp="1" noChangeAspect="1"/>
          </p:cNvPicPr>
          <p:nvPr>
            <p:ph idx="1"/>
          </p:nvPr>
        </p:nvPicPr>
        <p:blipFill rotWithShape="1">
          <a:blip r:embed="rId2"/>
          <a:srcRect t="16347" b="3296"/>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FFC82-B7CD-4742-ACBC-3E323DE4201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Nelson Mandela Takes Oath as the President of South Africa</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096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897369-8E01-4A79-B3E6-155E69C36226}"/>
              </a:ext>
            </a:extLst>
          </p:cNvPr>
          <p:cNvPicPr>
            <a:picLocks noChangeAspect="1"/>
          </p:cNvPicPr>
          <p:nvPr/>
        </p:nvPicPr>
        <p:blipFill rotWithShape="1">
          <a:blip r:embed="rId2"/>
          <a:srcRect l="9316" r="2" b="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Picture 3">
            <a:extLst>
              <a:ext uri="{FF2B5EF4-FFF2-40B4-BE49-F238E27FC236}">
                <a16:creationId xmlns:a16="http://schemas.microsoft.com/office/drawing/2014/main" id="{D146D4BE-9B7F-491F-BED3-1ACCA64C6F3A}"/>
              </a:ext>
            </a:extLst>
          </p:cNvPr>
          <p:cNvPicPr>
            <a:picLocks noChangeAspect="1"/>
          </p:cNvPicPr>
          <p:nvPr/>
        </p:nvPicPr>
        <p:blipFill rotWithShape="1">
          <a:blip r:embed="rId3"/>
          <a:srcRect l="4791" r="4527"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2BEB53D-5F12-482A-84C3-791EA32503A5}"/>
              </a:ext>
            </a:extLst>
          </p:cNvPr>
          <p:cNvSpPr>
            <a:spLocks noGrp="1"/>
          </p:cNvSpPr>
          <p:nvPr>
            <p:ph type="title"/>
          </p:nvPr>
        </p:nvSpPr>
        <p:spPr>
          <a:xfrm>
            <a:off x="479163" y="3291840"/>
            <a:ext cx="4832802" cy="1243584"/>
          </a:xfrm>
        </p:spPr>
        <p:txBody>
          <a:bodyPr>
            <a:noAutofit/>
          </a:bodyPr>
          <a:lstStyle/>
          <a:p>
            <a:r>
              <a:rPr lang="en-IN" sz="5400" dirty="0">
                <a:solidFill>
                  <a:schemeClr val="accent6">
                    <a:lumMod val="50000"/>
                  </a:schemeClr>
                </a:solidFill>
                <a:latin typeface="Grenze" panose="020E0504060403050404" pitchFamily="34" charset="0"/>
              </a:rPr>
              <a:t>Captain Francois’ Speech Inspires the Team before the Final</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787543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34B88-B2A5-42E7-969B-1E7BB75C785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E6DA510-9FFC-4EE1-85D9-2767F3D21CB0}"/>
              </a:ext>
            </a:extLst>
          </p:cNvPr>
          <p:cNvPicPr>
            <a:picLocks noChangeAspect="1"/>
          </p:cNvPicPr>
          <p:nvPr/>
        </p:nvPicPr>
        <p:blipFill>
          <a:blip r:embed="rId3"/>
          <a:stretch>
            <a:fillRect/>
          </a:stretch>
        </p:blipFill>
        <p:spPr>
          <a:xfrm>
            <a:off x="0" y="876300"/>
            <a:ext cx="12192000" cy="5105400"/>
          </a:xfrm>
          <a:prstGeom prst="rect">
            <a:avLst/>
          </a:prstGeom>
        </p:spPr>
      </p:pic>
    </p:spTree>
    <p:extLst>
      <p:ext uri="{BB962C8B-B14F-4D97-AF65-F5344CB8AC3E}">
        <p14:creationId xmlns:p14="http://schemas.microsoft.com/office/powerpoint/2010/main" val="3480692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919452-6F40-4DCA-9D64-46A98020784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AE564DD-57CE-46B6-8C00-E248560B0802}"/>
              </a:ext>
            </a:extLst>
          </p:cNvPr>
          <p:cNvPicPr>
            <a:picLocks noChangeAspect="1"/>
          </p:cNvPicPr>
          <p:nvPr/>
        </p:nvPicPr>
        <p:blipFill>
          <a:blip r:embed="rId2"/>
          <a:stretch>
            <a:fillRect/>
          </a:stretch>
        </p:blipFill>
        <p:spPr>
          <a:xfrm>
            <a:off x="0" y="885025"/>
            <a:ext cx="12192000" cy="5087950"/>
          </a:xfrm>
          <a:prstGeom prst="rect">
            <a:avLst/>
          </a:prstGeom>
        </p:spPr>
      </p:pic>
    </p:spTree>
    <p:extLst>
      <p:ext uri="{BB962C8B-B14F-4D97-AF65-F5344CB8AC3E}">
        <p14:creationId xmlns:p14="http://schemas.microsoft.com/office/powerpoint/2010/main" val="3836392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983</Words>
  <Application>Microsoft Office PowerPoint</Application>
  <PresentationFormat>Widescreen</PresentationFormat>
  <Paragraphs>40</Paragraphs>
  <Slides>28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Corbel</vt:lpstr>
      <vt:lpstr>Corbel Light</vt:lpstr>
      <vt:lpstr>ESP</vt:lpstr>
      <vt:lpstr>Grenze</vt:lpstr>
      <vt:lpstr>Office Theme</vt:lpstr>
      <vt:lpstr>Invictus</vt:lpstr>
      <vt:lpstr>The Story Outline</vt:lpstr>
      <vt:lpstr>PowerPoint Presentation</vt:lpstr>
      <vt:lpstr>Central Theme</vt:lpstr>
      <vt:lpstr>Key moments</vt:lpstr>
      <vt:lpstr>Nelson Mandela Takes Oath as the President of South Africa</vt:lpstr>
      <vt:lpstr>Captain Francois’ Speech Inspires the Team before the Final</vt:lpstr>
      <vt:lpstr>PowerPoint Presentation</vt:lpstr>
      <vt:lpstr>PowerPoint Presentation</vt:lpstr>
      <vt:lpstr>PowerPoint Presentation</vt:lpstr>
      <vt:lpstr>PowerPoint Presentation</vt:lpstr>
      <vt:lpstr>President Mandela Meets Captain Francois</vt:lpstr>
      <vt:lpstr>PowerPoint Presentation</vt:lpstr>
      <vt:lpstr>PowerPoint Presentation</vt:lpstr>
      <vt:lpstr>The President’s Security guards celebrate together</vt:lpstr>
      <vt:lpstr>The White Policemen celebrate with a local Kid</vt:lpstr>
      <vt:lpstr>PowerPoint Presentation</vt:lpstr>
      <vt:lpstr>PowerPoint Presentation</vt:lpstr>
      <vt:lpstr>PowerPoint Presentation</vt:lpstr>
      <vt:lpstr>PowerPoint Presentation</vt:lpstr>
      <vt:lpstr>“Sport has the power to change the world. It has the power to inspire, it has the power to unite people, and in a way that little else does.” – Nelson Mandela </vt:lpstr>
      <vt:lpstr>Critical Views</vt:lpstr>
      <vt:lpstr>What We can Learn</vt:lpstr>
      <vt:lpstr>1. Passion Produces Perseverance</vt:lpstr>
      <vt:lpstr>2. Violence is not the answer </vt:lpstr>
      <vt:lpstr>3. Learn how to forgive </vt:lpstr>
      <vt:lpstr>4. Bond by sharing experience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Invictus</dc:title>
  <dc:creator>Krishnaraj Thadesar</dc:creator>
  <cp:lastModifiedBy>Krishnaraj Thadesar</cp:lastModifiedBy>
  <cp:revision>1</cp:revision>
  <dcterms:created xsi:type="dcterms:W3CDTF">2021-10-03T17:49:20Z</dcterms:created>
  <dcterms:modified xsi:type="dcterms:W3CDTF">2021-10-03T17:50:59Z</dcterms:modified>
</cp:coreProperties>
</file>